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6" r:id="rId1"/>
  </p:sldMasterIdLst>
  <p:notesMasterIdLst>
    <p:notesMasterId r:id="rId23"/>
  </p:notesMasterIdLst>
  <p:sldIdLst>
    <p:sldId id="275" r:id="rId2"/>
    <p:sldId id="258" r:id="rId3"/>
    <p:sldId id="257" r:id="rId4"/>
    <p:sldId id="259" r:id="rId5"/>
    <p:sldId id="260" r:id="rId6"/>
    <p:sldId id="261" r:id="rId7"/>
    <p:sldId id="262" r:id="rId8"/>
    <p:sldId id="274" r:id="rId9"/>
    <p:sldId id="281" r:id="rId10"/>
    <p:sldId id="264" r:id="rId11"/>
    <p:sldId id="273" r:id="rId12"/>
    <p:sldId id="267" r:id="rId13"/>
    <p:sldId id="279" r:id="rId14"/>
    <p:sldId id="266" r:id="rId15"/>
    <p:sldId id="282" r:id="rId16"/>
    <p:sldId id="276" r:id="rId17"/>
    <p:sldId id="277" r:id="rId18"/>
    <p:sldId id="268" r:id="rId19"/>
    <p:sldId id="271" r:id="rId20"/>
    <p:sldId id="280" r:id="rId21"/>
    <p:sldId id="26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8707792-635F-4299-81C1-0D8CDFD2C3F8}">
          <p14:sldIdLst>
            <p14:sldId id="275"/>
            <p14:sldId id="258"/>
            <p14:sldId id="257"/>
            <p14:sldId id="259"/>
            <p14:sldId id="260"/>
            <p14:sldId id="261"/>
            <p14:sldId id="262"/>
          </p14:sldIdLst>
        </p14:section>
        <p14:section name="Untitled Section" id="{F4D7A2F4-7074-4E88-A61F-B42BEA99E9F1}">
          <p14:sldIdLst>
            <p14:sldId id="274"/>
            <p14:sldId id="281"/>
            <p14:sldId id="264"/>
            <p14:sldId id="273"/>
            <p14:sldId id="267"/>
            <p14:sldId id="279"/>
            <p14:sldId id="266"/>
            <p14:sldId id="282"/>
            <p14:sldId id="276"/>
            <p14:sldId id="277"/>
            <p14:sldId id="268"/>
            <p14:sldId id="271"/>
            <p14:sldId id="280"/>
            <p14:sldId id="26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437" autoAdjust="0"/>
  </p:normalViewPr>
  <p:slideViewPr>
    <p:cSldViewPr>
      <p:cViewPr>
        <p:scale>
          <a:sx n="66" d="100"/>
          <a:sy n="66" d="100"/>
        </p:scale>
        <p:origin x="-15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2.png"/></Relationships>
</file>

<file path=ppt/diagrams/_rels/drawing1.xml.rels><?xml version="1.0" encoding="UTF-8" standalone="yes"?>
<Relationships xmlns="http://schemas.openxmlformats.org/package/2006/relationships"><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3DEF7B-6F52-4EE1-A7DA-B3006993311E}"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US"/>
        </a:p>
      </dgm:t>
    </dgm:pt>
    <dgm:pt modelId="{E3F17DD1-785A-49BC-9A84-A9DFF529FBFA}">
      <dgm:prSet phldrT="[Text]" phldr="1"/>
      <dgm:spPr/>
      <dgm:t>
        <a:bodyPr/>
        <a:lstStyle/>
        <a:p>
          <a:endParaRPr lang="en-US"/>
        </a:p>
      </dgm:t>
    </dgm:pt>
    <dgm:pt modelId="{682F6112-AC74-404E-9311-0E2FEFA123F0}" type="parTrans" cxnId="{9F940FFA-621A-4408-A1EB-D3996374F054}">
      <dgm:prSet/>
      <dgm:spPr/>
      <dgm:t>
        <a:bodyPr/>
        <a:lstStyle/>
        <a:p>
          <a:endParaRPr lang="en-US"/>
        </a:p>
      </dgm:t>
    </dgm:pt>
    <dgm:pt modelId="{71116D2A-9CAD-41B4-9E9C-DE43ED759123}" type="sibTrans" cxnId="{9F940FFA-621A-4408-A1EB-D3996374F054}">
      <dgm:prSet/>
      <dgm:spPr/>
      <dgm:t>
        <a:bodyPr/>
        <a:lstStyle/>
        <a:p>
          <a:endParaRPr lang="en-US"/>
        </a:p>
      </dgm:t>
    </dgm:pt>
    <dgm:pt modelId="{4F2C6C43-253A-43F2-9CA1-E9EBE0A7754A}">
      <dgm:prSet phldrT="[Text]" custT="1"/>
      <dgm:spPr/>
      <dgm:t>
        <a:bodyPr/>
        <a:lstStyle/>
        <a:p>
          <a:r>
            <a:rPr lang="en-US" sz="2400" dirty="0" smtClean="0"/>
            <a:t>India’s Economic Growth and Indian States</a:t>
          </a:r>
          <a:endParaRPr lang="en-US" sz="2400" dirty="0"/>
        </a:p>
      </dgm:t>
    </dgm:pt>
    <dgm:pt modelId="{E89DB401-037A-4620-8590-3BEFAE7F08A6}" type="parTrans" cxnId="{0241D012-4585-43FB-8DFA-AC712CCDA787}">
      <dgm:prSet/>
      <dgm:spPr/>
      <dgm:t>
        <a:bodyPr/>
        <a:lstStyle/>
        <a:p>
          <a:endParaRPr lang="en-US"/>
        </a:p>
      </dgm:t>
    </dgm:pt>
    <dgm:pt modelId="{D4A430B4-9EE5-4147-A038-7D6036244188}" type="sibTrans" cxnId="{0241D012-4585-43FB-8DFA-AC712CCDA787}">
      <dgm:prSet/>
      <dgm:spPr/>
      <dgm:t>
        <a:bodyPr/>
        <a:lstStyle/>
        <a:p>
          <a:endParaRPr lang="en-US"/>
        </a:p>
      </dgm:t>
    </dgm:pt>
    <dgm:pt modelId="{17C5ADBE-299A-4B2E-8BF4-3B68E4465E13}">
      <dgm:prSet phldrT="[Text]" phldr="1"/>
      <dgm:spPr/>
      <dgm:t>
        <a:bodyPr/>
        <a:lstStyle/>
        <a:p>
          <a:endParaRPr lang="en-US"/>
        </a:p>
      </dgm:t>
    </dgm:pt>
    <dgm:pt modelId="{59FDFACC-F44E-4A1C-9E3A-E08EC9719E1D}" type="parTrans" cxnId="{0712B0BB-71D2-419E-A316-E125E7E308DD}">
      <dgm:prSet/>
      <dgm:spPr/>
      <dgm:t>
        <a:bodyPr/>
        <a:lstStyle/>
        <a:p>
          <a:endParaRPr lang="en-US"/>
        </a:p>
      </dgm:t>
    </dgm:pt>
    <dgm:pt modelId="{CEE00AF4-936F-4635-A5E0-48E307A20C70}" type="sibTrans" cxnId="{0712B0BB-71D2-419E-A316-E125E7E308DD}">
      <dgm:prSet/>
      <dgm:spPr/>
      <dgm:t>
        <a:bodyPr/>
        <a:lstStyle/>
        <a:p>
          <a:endParaRPr lang="en-US"/>
        </a:p>
      </dgm:t>
    </dgm:pt>
    <dgm:pt modelId="{ED852FF3-20F0-490D-B1C0-07CE8AD0F2AD}">
      <dgm:prSet phldrT="[Text]" custT="1"/>
      <dgm:spPr/>
      <dgm:t>
        <a:bodyPr/>
        <a:lstStyle/>
        <a:p>
          <a:r>
            <a:rPr lang="en-US" sz="2400" dirty="0" smtClean="0"/>
            <a:t>Indian State: Boiling Pots for Experiments</a:t>
          </a:r>
          <a:endParaRPr lang="en-US" sz="2400" dirty="0"/>
        </a:p>
      </dgm:t>
    </dgm:pt>
    <dgm:pt modelId="{9E1E7BE4-E1F7-44B7-96A9-F3C0DFA14657}" type="parTrans" cxnId="{F1E51C54-B1DB-40FD-A7F8-7B2758126B2B}">
      <dgm:prSet/>
      <dgm:spPr/>
      <dgm:t>
        <a:bodyPr/>
        <a:lstStyle/>
        <a:p>
          <a:endParaRPr lang="en-US"/>
        </a:p>
      </dgm:t>
    </dgm:pt>
    <dgm:pt modelId="{A27C3BC0-4DF5-499D-B2F1-F85CC243804C}" type="sibTrans" cxnId="{F1E51C54-B1DB-40FD-A7F8-7B2758126B2B}">
      <dgm:prSet/>
      <dgm:spPr/>
      <dgm:t>
        <a:bodyPr/>
        <a:lstStyle/>
        <a:p>
          <a:endParaRPr lang="en-US"/>
        </a:p>
      </dgm:t>
    </dgm:pt>
    <dgm:pt modelId="{A26F9017-070C-4FDF-8449-BC9A11D050B2}">
      <dgm:prSet phldrT="[Text]" phldr="1"/>
      <dgm:spPr/>
      <dgm:t>
        <a:bodyPr/>
        <a:lstStyle/>
        <a:p>
          <a:endParaRPr lang="en-US" dirty="0"/>
        </a:p>
      </dgm:t>
    </dgm:pt>
    <dgm:pt modelId="{3077AB51-853D-4059-ADB1-7133952336BD}" type="parTrans" cxnId="{1D9C65DE-DB66-4C20-9904-9E7316E54B60}">
      <dgm:prSet/>
      <dgm:spPr/>
      <dgm:t>
        <a:bodyPr/>
        <a:lstStyle/>
        <a:p>
          <a:endParaRPr lang="en-US"/>
        </a:p>
      </dgm:t>
    </dgm:pt>
    <dgm:pt modelId="{7BB82763-95BB-4730-BAE8-F4A7E49E8455}" type="sibTrans" cxnId="{1D9C65DE-DB66-4C20-9904-9E7316E54B60}">
      <dgm:prSet/>
      <dgm:spPr/>
      <dgm:t>
        <a:bodyPr/>
        <a:lstStyle/>
        <a:p>
          <a:endParaRPr lang="en-US"/>
        </a:p>
      </dgm:t>
    </dgm:pt>
    <dgm:pt modelId="{4A3BB4F7-C123-4728-B674-2607C4222CA6}">
      <dgm:prSet phldrT="[Text]" custT="1"/>
      <dgm:spPr/>
      <dgm:t>
        <a:bodyPr/>
        <a:lstStyle/>
        <a:p>
          <a:r>
            <a:rPr lang="en-US" sz="2400" dirty="0" smtClean="0"/>
            <a:t>Need for an information platform</a:t>
          </a:r>
          <a:endParaRPr lang="en-US" sz="2400" dirty="0"/>
        </a:p>
      </dgm:t>
    </dgm:pt>
    <dgm:pt modelId="{111DC863-A791-4D6D-8D7C-DEEBD1546D4B}" type="parTrans" cxnId="{24395CBC-8384-474C-885A-EC682A48803E}">
      <dgm:prSet/>
      <dgm:spPr/>
      <dgm:t>
        <a:bodyPr/>
        <a:lstStyle/>
        <a:p>
          <a:endParaRPr lang="en-US"/>
        </a:p>
      </dgm:t>
    </dgm:pt>
    <dgm:pt modelId="{18D35C63-A2FC-48CE-9504-6B41EA1D1F39}" type="sibTrans" cxnId="{24395CBC-8384-474C-885A-EC682A48803E}">
      <dgm:prSet/>
      <dgm:spPr/>
      <dgm:t>
        <a:bodyPr/>
        <a:lstStyle/>
        <a:p>
          <a:endParaRPr lang="en-US"/>
        </a:p>
      </dgm:t>
    </dgm:pt>
    <dgm:pt modelId="{95DB2BD4-7354-48FE-BA70-0B9C6C4FFA8C}">
      <dgm:prSet phldrT="[Text]" phldr="1"/>
      <dgm:spPr/>
      <dgm:t>
        <a:bodyPr/>
        <a:lstStyle/>
        <a:p>
          <a:endParaRPr lang="en-US"/>
        </a:p>
      </dgm:t>
    </dgm:pt>
    <dgm:pt modelId="{417EC24D-D41F-4FFF-9EFE-E12A58B9B833}" type="parTrans" cxnId="{3DAE0F1A-BB2C-4688-AAB3-0EA5B179A3C0}">
      <dgm:prSet/>
      <dgm:spPr/>
      <dgm:t>
        <a:bodyPr/>
        <a:lstStyle/>
        <a:p>
          <a:endParaRPr lang="en-US"/>
        </a:p>
      </dgm:t>
    </dgm:pt>
    <dgm:pt modelId="{166EBC17-0841-4500-ABD6-C8C37383C4BB}" type="sibTrans" cxnId="{3DAE0F1A-BB2C-4688-AAB3-0EA5B179A3C0}">
      <dgm:prSet/>
      <dgm:spPr/>
      <dgm:t>
        <a:bodyPr/>
        <a:lstStyle/>
        <a:p>
          <a:endParaRPr lang="en-US"/>
        </a:p>
      </dgm:t>
    </dgm:pt>
    <dgm:pt modelId="{04C541C3-358D-45A8-80AC-7CA2532FC9B1}">
      <dgm:prSet phldrT="[Text]" phldr="1"/>
      <dgm:spPr/>
      <dgm:t>
        <a:bodyPr/>
        <a:lstStyle/>
        <a:p>
          <a:endParaRPr lang="en-US" dirty="0"/>
        </a:p>
      </dgm:t>
    </dgm:pt>
    <dgm:pt modelId="{2974C00A-1FA7-4B3C-BFE4-CC9784379678}" type="parTrans" cxnId="{89581A6D-05FB-494F-A4A1-7013C814BACC}">
      <dgm:prSet/>
      <dgm:spPr/>
      <dgm:t>
        <a:bodyPr/>
        <a:lstStyle/>
        <a:p>
          <a:endParaRPr lang="en-US"/>
        </a:p>
      </dgm:t>
    </dgm:pt>
    <dgm:pt modelId="{7013A30B-8AD9-460E-8103-21DE43E363E5}" type="sibTrans" cxnId="{89581A6D-05FB-494F-A4A1-7013C814BACC}">
      <dgm:prSet/>
      <dgm:spPr/>
      <dgm:t>
        <a:bodyPr/>
        <a:lstStyle/>
        <a:p>
          <a:endParaRPr lang="en-US"/>
        </a:p>
      </dgm:t>
    </dgm:pt>
    <dgm:pt modelId="{326D875F-49C7-4497-89B3-8C7EAD4DA01A}">
      <dgm:prSet custT="1"/>
      <dgm:spPr/>
      <dgm:t>
        <a:bodyPr/>
        <a:lstStyle/>
        <a:p>
          <a:r>
            <a:rPr lang="en-US" sz="2400" dirty="0" smtClean="0"/>
            <a:t>Work done already</a:t>
          </a:r>
          <a:r>
            <a:rPr lang="en-US" sz="1900" dirty="0" smtClean="0"/>
            <a:t>	</a:t>
          </a:r>
          <a:endParaRPr lang="en-US" sz="1900" dirty="0"/>
        </a:p>
      </dgm:t>
    </dgm:pt>
    <dgm:pt modelId="{25877ED4-A5A8-4212-A5E2-4B8641FFDECA}" type="parTrans" cxnId="{F1CEB0AE-F0FC-4366-B0E2-1530B7CACB2A}">
      <dgm:prSet/>
      <dgm:spPr/>
      <dgm:t>
        <a:bodyPr/>
        <a:lstStyle/>
        <a:p>
          <a:endParaRPr lang="en-US"/>
        </a:p>
      </dgm:t>
    </dgm:pt>
    <dgm:pt modelId="{E97C3345-D5E6-48BB-8C48-EC6AE2ADB5AE}" type="sibTrans" cxnId="{F1CEB0AE-F0FC-4366-B0E2-1530B7CACB2A}">
      <dgm:prSet/>
      <dgm:spPr/>
      <dgm:t>
        <a:bodyPr/>
        <a:lstStyle/>
        <a:p>
          <a:endParaRPr lang="en-US"/>
        </a:p>
      </dgm:t>
    </dgm:pt>
    <dgm:pt modelId="{90CB505E-7CDC-4696-9111-8F6149747E80}">
      <dgm:prSet custT="1"/>
      <dgm:spPr>
        <a:blipFill rotWithShape="0">
          <a:blip xmlns:r="http://schemas.openxmlformats.org/officeDocument/2006/relationships" r:embed="rId1"/>
          <a:stretch>
            <a:fillRect/>
          </a:stretch>
        </a:blipFill>
      </dgm:spPr>
      <dgm:t>
        <a:bodyPr/>
        <a:lstStyle/>
        <a:p>
          <a:r>
            <a:rPr lang="en-US" sz="2400" dirty="0" smtClean="0"/>
            <a:t>Need to broaden the scope</a:t>
          </a:r>
          <a:endParaRPr lang="en-US" sz="2400" dirty="0"/>
        </a:p>
      </dgm:t>
    </dgm:pt>
    <dgm:pt modelId="{B12704E6-317D-48E5-B155-CD9B3389CF53}" type="parTrans" cxnId="{4C760587-5337-48FD-9A43-E9C2E9D021ED}">
      <dgm:prSet/>
      <dgm:spPr/>
      <dgm:t>
        <a:bodyPr/>
        <a:lstStyle/>
        <a:p>
          <a:endParaRPr lang="en-US"/>
        </a:p>
      </dgm:t>
    </dgm:pt>
    <dgm:pt modelId="{3218C1E3-1DAD-47CB-BB14-2996087FAF18}" type="sibTrans" cxnId="{4C760587-5337-48FD-9A43-E9C2E9D021ED}">
      <dgm:prSet/>
      <dgm:spPr/>
      <dgm:t>
        <a:bodyPr/>
        <a:lstStyle/>
        <a:p>
          <a:endParaRPr lang="en-US"/>
        </a:p>
      </dgm:t>
    </dgm:pt>
    <dgm:pt modelId="{50FAC75A-5A48-4D93-9C04-55C60D84C923}">
      <dgm:prSet phldrT="[Text]" phldr="1"/>
      <dgm:spPr/>
      <dgm:t>
        <a:bodyPr/>
        <a:lstStyle/>
        <a:p>
          <a:endParaRPr lang="en-US" dirty="0"/>
        </a:p>
      </dgm:t>
    </dgm:pt>
    <dgm:pt modelId="{4796E729-587E-4ED7-A164-B4D09C70EAAB}" type="parTrans" cxnId="{3DBD1279-5E22-4664-8995-4994F7427A6F}">
      <dgm:prSet/>
      <dgm:spPr/>
      <dgm:t>
        <a:bodyPr/>
        <a:lstStyle/>
        <a:p>
          <a:endParaRPr lang="en-US"/>
        </a:p>
      </dgm:t>
    </dgm:pt>
    <dgm:pt modelId="{50FD6BA8-3CDD-4298-920B-A78666533597}" type="sibTrans" cxnId="{3DBD1279-5E22-4664-8995-4994F7427A6F}">
      <dgm:prSet/>
      <dgm:spPr/>
      <dgm:t>
        <a:bodyPr/>
        <a:lstStyle/>
        <a:p>
          <a:endParaRPr lang="en-US"/>
        </a:p>
      </dgm:t>
    </dgm:pt>
    <dgm:pt modelId="{93BDAF40-EB84-473A-9886-53E61BBA107F}">
      <dgm:prSet custT="1"/>
      <dgm:spPr/>
      <dgm:t>
        <a:bodyPr/>
        <a:lstStyle/>
        <a:p>
          <a:r>
            <a:rPr lang="en-US" sz="2400" dirty="0" smtClean="0"/>
            <a:t>So what exactly do we have in mind?</a:t>
          </a:r>
          <a:endParaRPr lang="en-US" sz="2400" dirty="0"/>
        </a:p>
      </dgm:t>
    </dgm:pt>
    <dgm:pt modelId="{0449DC75-A24E-4D08-A677-11A66B145173}" type="parTrans" cxnId="{394A58DF-F019-4A32-83A6-A73610A0DAAB}">
      <dgm:prSet/>
      <dgm:spPr/>
      <dgm:t>
        <a:bodyPr/>
        <a:lstStyle/>
        <a:p>
          <a:endParaRPr lang="en-US"/>
        </a:p>
      </dgm:t>
    </dgm:pt>
    <dgm:pt modelId="{B43BFF58-9D9D-42E7-9A0E-EC2213C790A0}" type="sibTrans" cxnId="{394A58DF-F019-4A32-83A6-A73610A0DAAB}">
      <dgm:prSet/>
      <dgm:spPr/>
      <dgm:t>
        <a:bodyPr/>
        <a:lstStyle/>
        <a:p>
          <a:endParaRPr lang="en-US"/>
        </a:p>
      </dgm:t>
    </dgm:pt>
    <dgm:pt modelId="{AC7AFA84-A8EC-464D-A1F6-6FF80524A67F}">
      <dgm:prSet phldrT="[Text]" phldr="1"/>
      <dgm:spPr/>
      <dgm:t>
        <a:bodyPr/>
        <a:lstStyle/>
        <a:p>
          <a:endParaRPr lang="en-US" dirty="0"/>
        </a:p>
      </dgm:t>
    </dgm:pt>
    <dgm:pt modelId="{B5DC04E6-AD7F-4463-A58F-A56FB87DAF6B}" type="parTrans" cxnId="{9AF46747-5E58-47FD-AC13-08E195636A0F}">
      <dgm:prSet/>
      <dgm:spPr/>
      <dgm:t>
        <a:bodyPr/>
        <a:lstStyle/>
        <a:p>
          <a:endParaRPr lang="en-US"/>
        </a:p>
      </dgm:t>
    </dgm:pt>
    <dgm:pt modelId="{B75B7236-6935-406B-9F21-7FAA90EE1279}" type="sibTrans" cxnId="{9AF46747-5E58-47FD-AC13-08E195636A0F}">
      <dgm:prSet/>
      <dgm:spPr/>
      <dgm:t>
        <a:bodyPr/>
        <a:lstStyle/>
        <a:p>
          <a:endParaRPr lang="en-US"/>
        </a:p>
      </dgm:t>
    </dgm:pt>
    <dgm:pt modelId="{A64AE46C-73A3-4930-8DF6-CBF32A347958}">
      <dgm:prSet phldrT="[Text]" phldr="1"/>
      <dgm:spPr/>
      <dgm:t>
        <a:bodyPr/>
        <a:lstStyle/>
        <a:p>
          <a:endParaRPr lang="en-US" dirty="0"/>
        </a:p>
      </dgm:t>
    </dgm:pt>
    <dgm:pt modelId="{2C6FC45D-AB6C-4C79-8D71-5E60456A5017}" type="parTrans" cxnId="{52729ADB-651A-4E09-B8E6-9994DDE92833}">
      <dgm:prSet/>
      <dgm:spPr/>
      <dgm:t>
        <a:bodyPr/>
        <a:lstStyle/>
        <a:p>
          <a:endParaRPr lang="en-US"/>
        </a:p>
      </dgm:t>
    </dgm:pt>
    <dgm:pt modelId="{1B61EFDB-9253-44CE-9687-0DF747535AD2}" type="sibTrans" cxnId="{52729ADB-651A-4E09-B8E6-9994DDE92833}">
      <dgm:prSet/>
      <dgm:spPr/>
      <dgm:t>
        <a:bodyPr/>
        <a:lstStyle/>
        <a:p>
          <a:endParaRPr lang="en-US"/>
        </a:p>
      </dgm:t>
    </dgm:pt>
    <dgm:pt modelId="{5EC74570-3FC3-4F6A-89DD-E7CD8E8A946B}">
      <dgm:prSet phldrT="[Text]" phldr="1"/>
      <dgm:spPr/>
      <dgm:t>
        <a:bodyPr/>
        <a:lstStyle/>
        <a:p>
          <a:endParaRPr lang="en-US" dirty="0"/>
        </a:p>
      </dgm:t>
    </dgm:pt>
    <dgm:pt modelId="{71DAA61B-8E38-447B-93FB-9702E430AC95}" type="parTrans" cxnId="{E1036CCA-882D-4EF5-8B47-FE2BEA225E9F}">
      <dgm:prSet/>
      <dgm:spPr/>
      <dgm:t>
        <a:bodyPr/>
        <a:lstStyle/>
        <a:p>
          <a:endParaRPr lang="en-US"/>
        </a:p>
      </dgm:t>
    </dgm:pt>
    <dgm:pt modelId="{8698C33E-5CAA-47D6-9510-30954BD1D7A5}" type="sibTrans" cxnId="{E1036CCA-882D-4EF5-8B47-FE2BEA225E9F}">
      <dgm:prSet/>
      <dgm:spPr/>
      <dgm:t>
        <a:bodyPr/>
        <a:lstStyle/>
        <a:p>
          <a:endParaRPr lang="en-US"/>
        </a:p>
      </dgm:t>
    </dgm:pt>
    <dgm:pt modelId="{2C0B45A1-39D5-41CE-8575-F9AA36E54908}">
      <dgm:prSet custT="1"/>
      <dgm:spPr/>
      <dgm:t>
        <a:bodyPr/>
        <a:lstStyle/>
        <a:p>
          <a:r>
            <a:rPr lang="en-US" sz="2400" dirty="0" smtClean="0"/>
            <a:t>Objectives</a:t>
          </a:r>
          <a:r>
            <a:rPr lang="en-US" sz="1900" dirty="0" smtClean="0"/>
            <a:t>	</a:t>
          </a:r>
          <a:endParaRPr lang="en-US" sz="1900" dirty="0"/>
        </a:p>
      </dgm:t>
    </dgm:pt>
    <dgm:pt modelId="{D7A02CC1-0D19-4E85-8363-7ACF17978B54}" type="parTrans" cxnId="{26F0E240-AA4A-496E-8902-3B20930B31ED}">
      <dgm:prSet/>
      <dgm:spPr/>
      <dgm:t>
        <a:bodyPr/>
        <a:lstStyle/>
        <a:p>
          <a:endParaRPr lang="en-US"/>
        </a:p>
      </dgm:t>
    </dgm:pt>
    <dgm:pt modelId="{FBA46F58-A1EE-4F6D-AF93-A0851CF1023F}" type="sibTrans" cxnId="{26F0E240-AA4A-496E-8902-3B20930B31ED}">
      <dgm:prSet/>
      <dgm:spPr/>
      <dgm:t>
        <a:bodyPr/>
        <a:lstStyle/>
        <a:p>
          <a:endParaRPr lang="en-US"/>
        </a:p>
      </dgm:t>
    </dgm:pt>
    <dgm:pt modelId="{C7306F54-5550-428F-BC9B-3D3DC86AA02B}">
      <dgm:prSet custT="1"/>
      <dgm:spPr/>
      <dgm:t>
        <a:bodyPr/>
        <a:lstStyle/>
        <a:p>
          <a:r>
            <a:rPr lang="en-US" sz="2400" dirty="0" smtClean="0"/>
            <a:t>Methodology Proposed</a:t>
          </a:r>
          <a:endParaRPr lang="en-US" sz="1900" dirty="0"/>
        </a:p>
      </dgm:t>
    </dgm:pt>
    <dgm:pt modelId="{7EF2AF5A-5017-4E47-AD34-9463000651DE}" type="parTrans" cxnId="{B8721B88-5CFB-41BE-8F61-7CC71A55C88B}">
      <dgm:prSet/>
      <dgm:spPr/>
      <dgm:t>
        <a:bodyPr/>
        <a:lstStyle/>
        <a:p>
          <a:endParaRPr lang="en-US"/>
        </a:p>
      </dgm:t>
    </dgm:pt>
    <dgm:pt modelId="{9E7F186C-B10A-426B-BC4E-41EDA5CE7FDB}" type="sibTrans" cxnId="{B8721B88-5CFB-41BE-8F61-7CC71A55C88B}">
      <dgm:prSet/>
      <dgm:spPr/>
      <dgm:t>
        <a:bodyPr/>
        <a:lstStyle/>
        <a:p>
          <a:endParaRPr lang="en-US"/>
        </a:p>
      </dgm:t>
    </dgm:pt>
    <dgm:pt modelId="{598AAC95-DA5B-4802-85F6-8326D2C630B6}">
      <dgm:prSet custT="1"/>
      <dgm:spPr/>
      <dgm:t>
        <a:bodyPr/>
        <a:lstStyle/>
        <a:p>
          <a:r>
            <a:rPr lang="en-US" sz="2400" dirty="0" smtClean="0"/>
            <a:t>Challenges and Recommendations</a:t>
          </a:r>
          <a:endParaRPr lang="en-US" sz="1900" dirty="0"/>
        </a:p>
      </dgm:t>
    </dgm:pt>
    <dgm:pt modelId="{138C660C-7A5E-4581-9BBA-B514769217D0}" type="parTrans" cxnId="{94681820-942A-4AB7-9040-F726B37D4837}">
      <dgm:prSet/>
      <dgm:spPr/>
      <dgm:t>
        <a:bodyPr/>
        <a:lstStyle/>
        <a:p>
          <a:endParaRPr lang="en-US"/>
        </a:p>
      </dgm:t>
    </dgm:pt>
    <dgm:pt modelId="{0E13FC00-7298-4018-BBE3-201099F9CF6F}" type="sibTrans" cxnId="{94681820-942A-4AB7-9040-F726B37D4837}">
      <dgm:prSet/>
      <dgm:spPr/>
      <dgm:t>
        <a:bodyPr/>
        <a:lstStyle/>
        <a:p>
          <a:endParaRPr lang="en-US"/>
        </a:p>
      </dgm:t>
    </dgm:pt>
    <dgm:pt modelId="{9D0AAA35-A71A-4ED3-9109-6DD419462D7E}">
      <dgm:prSet/>
      <dgm:spPr/>
      <dgm:t>
        <a:bodyPr/>
        <a:lstStyle/>
        <a:p>
          <a:r>
            <a:rPr lang="en-US" dirty="0" smtClean="0"/>
            <a:t>Outcomes</a:t>
          </a:r>
          <a:endParaRPr lang="en-US" dirty="0"/>
        </a:p>
      </dgm:t>
    </dgm:pt>
    <dgm:pt modelId="{9E283EFF-08C7-4989-93E2-7ECBA28170D3}" type="parTrans" cxnId="{D701C0BE-0E55-42B5-AD84-0AA06F2B1F77}">
      <dgm:prSet/>
      <dgm:spPr/>
      <dgm:t>
        <a:bodyPr/>
        <a:lstStyle/>
        <a:p>
          <a:endParaRPr lang="en-IN"/>
        </a:p>
      </dgm:t>
    </dgm:pt>
    <dgm:pt modelId="{5EE7F7D3-7287-474D-ADC7-8BB4C4908362}" type="sibTrans" cxnId="{D701C0BE-0E55-42B5-AD84-0AA06F2B1F77}">
      <dgm:prSet/>
      <dgm:spPr/>
      <dgm:t>
        <a:bodyPr/>
        <a:lstStyle/>
        <a:p>
          <a:endParaRPr lang="en-IN"/>
        </a:p>
      </dgm:t>
    </dgm:pt>
    <dgm:pt modelId="{96A2CC61-8F73-4FFA-88E7-813FBB2E85D1}">
      <dgm:prSet custT="1"/>
      <dgm:spPr/>
      <dgm:t>
        <a:bodyPr/>
        <a:lstStyle/>
        <a:p>
          <a:r>
            <a:rPr lang="en-IN" sz="2400" dirty="0" smtClean="0"/>
            <a:t>Outcomes</a:t>
          </a:r>
          <a:endParaRPr lang="en-IN" sz="2400" dirty="0"/>
        </a:p>
      </dgm:t>
    </dgm:pt>
    <dgm:pt modelId="{C2453EA1-9B16-4CBF-8906-DE07A366413B}" type="parTrans" cxnId="{F940FAD0-7CFB-4D7F-9192-BC5C217A43F2}">
      <dgm:prSet/>
      <dgm:spPr/>
    </dgm:pt>
    <dgm:pt modelId="{033DAEB0-3E8A-47D5-BAA2-391761520484}" type="sibTrans" cxnId="{F940FAD0-7CFB-4D7F-9192-BC5C217A43F2}">
      <dgm:prSet/>
      <dgm:spPr/>
    </dgm:pt>
    <dgm:pt modelId="{FEAAE17F-DB4A-43FF-89C2-F57324ACBE43}" type="pres">
      <dgm:prSet presAssocID="{C53DEF7B-6F52-4EE1-A7DA-B3006993311E}" presName="linearFlow" presStyleCnt="0">
        <dgm:presLayoutVars>
          <dgm:dir/>
          <dgm:animLvl val="lvl"/>
          <dgm:resizeHandles val="exact"/>
        </dgm:presLayoutVars>
      </dgm:prSet>
      <dgm:spPr/>
      <dgm:t>
        <a:bodyPr/>
        <a:lstStyle/>
        <a:p>
          <a:endParaRPr lang="en-US"/>
        </a:p>
      </dgm:t>
    </dgm:pt>
    <dgm:pt modelId="{0E36D8D2-5ED6-4943-AB87-3055FD6FC02D}" type="pres">
      <dgm:prSet presAssocID="{E3F17DD1-785A-49BC-9A84-A9DFF529FBFA}" presName="composite" presStyleCnt="0"/>
      <dgm:spPr/>
      <dgm:t>
        <a:bodyPr/>
        <a:lstStyle/>
        <a:p>
          <a:endParaRPr lang="en-US"/>
        </a:p>
      </dgm:t>
    </dgm:pt>
    <dgm:pt modelId="{50EDC4BE-932D-472B-BD41-24FB5E19ADA2}" type="pres">
      <dgm:prSet presAssocID="{E3F17DD1-785A-49BC-9A84-A9DFF529FBFA}" presName="parentText" presStyleLbl="alignNode1" presStyleIdx="0" presStyleCnt="10">
        <dgm:presLayoutVars>
          <dgm:chMax val="1"/>
          <dgm:bulletEnabled val="1"/>
        </dgm:presLayoutVars>
      </dgm:prSet>
      <dgm:spPr/>
      <dgm:t>
        <a:bodyPr/>
        <a:lstStyle/>
        <a:p>
          <a:endParaRPr lang="en-US"/>
        </a:p>
      </dgm:t>
    </dgm:pt>
    <dgm:pt modelId="{A7227130-F8AE-4E69-8FBF-613B431995B3}" type="pres">
      <dgm:prSet presAssocID="{E3F17DD1-785A-49BC-9A84-A9DFF529FBFA}" presName="descendantText" presStyleLbl="alignAcc1" presStyleIdx="0" presStyleCnt="10">
        <dgm:presLayoutVars>
          <dgm:bulletEnabled val="1"/>
        </dgm:presLayoutVars>
      </dgm:prSet>
      <dgm:spPr/>
      <dgm:t>
        <a:bodyPr/>
        <a:lstStyle/>
        <a:p>
          <a:endParaRPr lang="en-US"/>
        </a:p>
      </dgm:t>
    </dgm:pt>
    <dgm:pt modelId="{294435F6-A18D-4E58-A401-6B065428397D}" type="pres">
      <dgm:prSet presAssocID="{71116D2A-9CAD-41B4-9E9C-DE43ED759123}" presName="sp" presStyleCnt="0"/>
      <dgm:spPr/>
      <dgm:t>
        <a:bodyPr/>
        <a:lstStyle/>
        <a:p>
          <a:endParaRPr lang="en-US"/>
        </a:p>
      </dgm:t>
    </dgm:pt>
    <dgm:pt modelId="{4FBE8472-3BCB-4F2B-A7CE-BFE56DE66507}" type="pres">
      <dgm:prSet presAssocID="{17C5ADBE-299A-4B2E-8BF4-3B68E4465E13}" presName="composite" presStyleCnt="0"/>
      <dgm:spPr/>
      <dgm:t>
        <a:bodyPr/>
        <a:lstStyle/>
        <a:p>
          <a:endParaRPr lang="en-US"/>
        </a:p>
      </dgm:t>
    </dgm:pt>
    <dgm:pt modelId="{6302570B-0C8B-4985-9D24-6B98A0F6B7CC}" type="pres">
      <dgm:prSet presAssocID="{17C5ADBE-299A-4B2E-8BF4-3B68E4465E13}" presName="parentText" presStyleLbl="alignNode1" presStyleIdx="1" presStyleCnt="10">
        <dgm:presLayoutVars>
          <dgm:chMax val="1"/>
          <dgm:bulletEnabled val="1"/>
        </dgm:presLayoutVars>
      </dgm:prSet>
      <dgm:spPr/>
      <dgm:t>
        <a:bodyPr/>
        <a:lstStyle/>
        <a:p>
          <a:endParaRPr lang="en-US"/>
        </a:p>
      </dgm:t>
    </dgm:pt>
    <dgm:pt modelId="{03D2A6A5-D9B6-4792-A7D6-DA2A24BE7A80}" type="pres">
      <dgm:prSet presAssocID="{17C5ADBE-299A-4B2E-8BF4-3B68E4465E13}" presName="descendantText" presStyleLbl="alignAcc1" presStyleIdx="1" presStyleCnt="10">
        <dgm:presLayoutVars>
          <dgm:bulletEnabled val="1"/>
        </dgm:presLayoutVars>
      </dgm:prSet>
      <dgm:spPr/>
      <dgm:t>
        <a:bodyPr/>
        <a:lstStyle/>
        <a:p>
          <a:endParaRPr lang="en-US"/>
        </a:p>
      </dgm:t>
    </dgm:pt>
    <dgm:pt modelId="{6428CDFB-DC48-4F26-A431-5A62A0E85D76}" type="pres">
      <dgm:prSet presAssocID="{CEE00AF4-936F-4635-A5E0-48E307A20C70}" presName="sp" presStyleCnt="0"/>
      <dgm:spPr/>
      <dgm:t>
        <a:bodyPr/>
        <a:lstStyle/>
        <a:p>
          <a:endParaRPr lang="en-US"/>
        </a:p>
      </dgm:t>
    </dgm:pt>
    <dgm:pt modelId="{87FDFBF3-62FA-4441-BA10-51FF36DC7D1D}" type="pres">
      <dgm:prSet presAssocID="{A26F9017-070C-4FDF-8449-BC9A11D050B2}" presName="composite" presStyleCnt="0"/>
      <dgm:spPr/>
      <dgm:t>
        <a:bodyPr/>
        <a:lstStyle/>
        <a:p>
          <a:endParaRPr lang="en-US"/>
        </a:p>
      </dgm:t>
    </dgm:pt>
    <dgm:pt modelId="{77014A06-EAD3-4157-857B-DA4DF47E631E}" type="pres">
      <dgm:prSet presAssocID="{A26F9017-070C-4FDF-8449-BC9A11D050B2}" presName="parentText" presStyleLbl="alignNode1" presStyleIdx="2" presStyleCnt="10">
        <dgm:presLayoutVars>
          <dgm:chMax val="1"/>
          <dgm:bulletEnabled val="1"/>
        </dgm:presLayoutVars>
      </dgm:prSet>
      <dgm:spPr/>
      <dgm:t>
        <a:bodyPr/>
        <a:lstStyle/>
        <a:p>
          <a:endParaRPr lang="en-US"/>
        </a:p>
      </dgm:t>
    </dgm:pt>
    <dgm:pt modelId="{4659B838-AA44-429C-8E33-BD234F2758F3}" type="pres">
      <dgm:prSet presAssocID="{A26F9017-070C-4FDF-8449-BC9A11D050B2}" presName="descendantText" presStyleLbl="alignAcc1" presStyleIdx="2" presStyleCnt="10">
        <dgm:presLayoutVars>
          <dgm:bulletEnabled val="1"/>
        </dgm:presLayoutVars>
      </dgm:prSet>
      <dgm:spPr/>
      <dgm:t>
        <a:bodyPr/>
        <a:lstStyle/>
        <a:p>
          <a:endParaRPr lang="en-US"/>
        </a:p>
      </dgm:t>
    </dgm:pt>
    <dgm:pt modelId="{84F22788-B48F-4313-BABC-175FB60D375E}" type="pres">
      <dgm:prSet presAssocID="{7BB82763-95BB-4730-BAE8-F4A7E49E8455}" presName="sp" presStyleCnt="0"/>
      <dgm:spPr/>
      <dgm:t>
        <a:bodyPr/>
        <a:lstStyle/>
        <a:p>
          <a:endParaRPr lang="en-US"/>
        </a:p>
      </dgm:t>
    </dgm:pt>
    <dgm:pt modelId="{ADD12481-6905-4F26-949B-3A7FA2617A97}" type="pres">
      <dgm:prSet presAssocID="{95DB2BD4-7354-48FE-BA70-0B9C6C4FFA8C}" presName="composite" presStyleCnt="0"/>
      <dgm:spPr/>
      <dgm:t>
        <a:bodyPr/>
        <a:lstStyle/>
        <a:p>
          <a:endParaRPr lang="en-US"/>
        </a:p>
      </dgm:t>
    </dgm:pt>
    <dgm:pt modelId="{80139C95-3113-4220-8D02-B5EF174C963A}" type="pres">
      <dgm:prSet presAssocID="{95DB2BD4-7354-48FE-BA70-0B9C6C4FFA8C}" presName="parentText" presStyleLbl="alignNode1" presStyleIdx="3" presStyleCnt="10">
        <dgm:presLayoutVars>
          <dgm:chMax val="1"/>
          <dgm:bulletEnabled val="1"/>
        </dgm:presLayoutVars>
      </dgm:prSet>
      <dgm:spPr/>
      <dgm:t>
        <a:bodyPr/>
        <a:lstStyle/>
        <a:p>
          <a:endParaRPr lang="en-US"/>
        </a:p>
      </dgm:t>
    </dgm:pt>
    <dgm:pt modelId="{C8832EF6-061E-456F-B436-D3B046F2D8C6}" type="pres">
      <dgm:prSet presAssocID="{95DB2BD4-7354-48FE-BA70-0B9C6C4FFA8C}" presName="descendantText" presStyleLbl="alignAcc1" presStyleIdx="3" presStyleCnt="10">
        <dgm:presLayoutVars>
          <dgm:bulletEnabled val="1"/>
        </dgm:presLayoutVars>
      </dgm:prSet>
      <dgm:spPr/>
      <dgm:t>
        <a:bodyPr/>
        <a:lstStyle/>
        <a:p>
          <a:endParaRPr lang="en-US"/>
        </a:p>
      </dgm:t>
    </dgm:pt>
    <dgm:pt modelId="{3EB4A55A-57DE-4F48-9CAB-CCA087925C6A}" type="pres">
      <dgm:prSet presAssocID="{166EBC17-0841-4500-ABD6-C8C37383C4BB}" presName="sp" presStyleCnt="0"/>
      <dgm:spPr/>
      <dgm:t>
        <a:bodyPr/>
        <a:lstStyle/>
        <a:p>
          <a:endParaRPr lang="en-US"/>
        </a:p>
      </dgm:t>
    </dgm:pt>
    <dgm:pt modelId="{6545FD89-2B3F-48C3-ACEE-22B5017F9EE4}" type="pres">
      <dgm:prSet presAssocID="{04C541C3-358D-45A8-80AC-7CA2532FC9B1}" presName="composite" presStyleCnt="0"/>
      <dgm:spPr/>
      <dgm:t>
        <a:bodyPr/>
        <a:lstStyle/>
        <a:p>
          <a:endParaRPr lang="en-US"/>
        </a:p>
      </dgm:t>
    </dgm:pt>
    <dgm:pt modelId="{8B6BC3B4-80C2-4D2B-8CBD-7179A1C29D3F}" type="pres">
      <dgm:prSet presAssocID="{04C541C3-358D-45A8-80AC-7CA2532FC9B1}" presName="parentText" presStyleLbl="alignNode1" presStyleIdx="4" presStyleCnt="10">
        <dgm:presLayoutVars>
          <dgm:chMax val="1"/>
          <dgm:bulletEnabled val="1"/>
        </dgm:presLayoutVars>
      </dgm:prSet>
      <dgm:spPr/>
      <dgm:t>
        <a:bodyPr/>
        <a:lstStyle/>
        <a:p>
          <a:endParaRPr lang="en-US"/>
        </a:p>
      </dgm:t>
    </dgm:pt>
    <dgm:pt modelId="{F511F2BE-31F9-480A-9A68-F3FF806E72D7}" type="pres">
      <dgm:prSet presAssocID="{04C541C3-358D-45A8-80AC-7CA2532FC9B1}" presName="descendantText" presStyleLbl="alignAcc1" presStyleIdx="4" presStyleCnt="10" custLinFactNeighborY="11091">
        <dgm:presLayoutVars>
          <dgm:bulletEnabled val="1"/>
        </dgm:presLayoutVars>
      </dgm:prSet>
      <dgm:spPr/>
      <dgm:t>
        <a:bodyPr/>
        <a:lstStyle/>
        <a:p>
          <a:endParaRPr lang="en-US"/>
        </a:p>
      </dgm:t>
    </dgm:pt>
    <dgm:pt modelId="{D9DE766C-30E0-4983-8057-B0693B06DB0F}" type="pres">
      <dgm:prSet presAssocID="{7013A30B-8AD9-460E-8103-21DE43E363E5}" presName="sp" presStyleCnt="0"/>
      <dgm:spPr/>
      <dgm:t>
        <a:bodyPr/>
        <a:lstStyle/>
        <a:p>
          <a:endParaRPr lang="en-US"/>
        </a:p>
      </dgm:t>
    </dgm:pt>
    <dgm:pt modelId="{DEEEB306-B856-493B-BBB9-4BAE0C789365}" type="pres">
      <dgm:prSet presAssocID="{50FAC75A-5A48-4D93-9C04-55C60D84C923}" presName="composite" presStyleCnt="0"/>
      <dgm:spPr/>
      <dgm:t>
        <a:bodyPr/>
        <a:lstStyle/>
        <a:p>
          <a:endParaRPr lang="en-US"/>
        </a:p>
      </dgm:t>
    </dgm:pt>
    <dgm:pt modelId="{57871E0A-1E5C-4ECB-A0BC-92492CDF02AD}" type="pres">
      <dgm:prSet presAssocID="{50FAC75A-5A48-4D93-9C04-55C60D84C923}" presName="parentText" presStyleLbl="alignNode1" presStyleIdx="5" presStyleCnt="10">
        <dgm:presLayoutVars>
          <dgm:chMax val="1"/>
          <dgm:bulletEnabled val="1"/>
        </dgm:presLayoutVars>
      </dgm:prSet>
      <dgm:spPr/>
      <dgm:t>
        <a:bodyPr/>
        <a:lstStyle/>
        <a:p>
          <a:endParaRPr lang="en-US"/>
        </a:p>
      </dgm:t>
    </dgm:pt>
    <dgm:pt modelId="{68B26D2C-DCA5-4537-930A-1B303CF1C4C0}" type="pres">
      <dgm:prSet presAssocID="{50FAC75A-5A48-4D93-9C04-55C60D84C923}" presName="descendantText" presStyleLbl="alignAcc1" presStyleIdx="5" presStyleCnt="10">
        <dgm:presLayoutVars>
          <dgm:bulletEnabled val="1"/>
        </dgm:presLayoutVars>
      </dgm:prSet>
      <dgm:spPr/>
      <dgm:t>
        <a:bodyPr/>
        <a:lstStyle/>
        <a:p>
          <a:endParaRPr lang="en-US"/>
        </a:p>
      </dgm:t>
    </dgm:pt>
    <dgm:pt modelId="{6AC16487-4AE6-44C9-B0FD-F56761365032}" type="pres">
      <dgm:prSet presAssocID="{50FD6BA8-3CDD-4298-920B-A78666533597}" presName="sp" presStyleCnt="0"/>
      <dgm:spPr/>
      <dgm:t>
        <a:bodyPr/>
        <a:lstStyle/>
        <a:p>
          <a:endParaRPr lang="en-US"/>
        </a:p>
      </dgm:t>
    </dgm:pt>
    <dgm:pt modelId="{A00ECD5D-2A5E-4A15-86EB-B32C53FD44DF}" type="pres">
      <dgm:prSet presAssocID="{AC7AFA84-A8EC-464D-A1F6-6FF80524A67F}" presName="composite" presStyleCnt="0"/>
      <dgm:spPr/>
      <dgm:t>
        <a:bodyPr/>
        <a:lstStyle/>
        <a:p>
          <a:endParaRPr lang="en-US"/>
        </a:p>
      </dgm:t>
    </dgm:pt>
    <dgm:pt modelId="{0860C4E0-9DA2-4FB5-87BF-56A04D308152}" type="pres">
      <dgm:prSet presAssocID="{AC7AFA84-A8EC-464D-A1F6-6FF80524A67F}" presName="parentText" presStyleLbl="alignNode1" presStyleIdx="6" presStyleCnt="10">
        <dgm:presLayoutVars>
          <dgm:chMax val="1"/>
          <dgm:bulletEnabled val="1"/>
        </dgm:presLayoutVars>
      </dgm:prSet>
      <dgm:spPr/>
      <dgm:t>
        <a:bodyPr/>
        <a:lstStyle/>
        <a:p>
          <a:endParaRPr lang="en-US"/>
        </a:p>
      </dgm:t>
    </dgm:pt>
    <dgm:pt modelId="{415D0BD9-F94C-4F74-914F-604581F52C53}" type="pres">
      <dgm:prSet presAssocID="{AC7AFA84-A8EC-464D-A1F6-6FF80524A67F}" presName="descendantText" presStyleLbl="alignAcc1" presStyleIdx="6" presStyleCnt="10">
        <dgm:presLayoutVars>
          <dgm:bulletEnabled val="1"/>
        </dgm:presLayoutVars>
      </dgm:prSet>
      <dgm:spPr/>
      <dgm:t>
        <a:bodyPr/>
        <a:lstStyle/>
        <a:p>
          <a:endParaRPr lang="en-US"/>
        </a:p>
      </dgm:t>
    </dgm:pt>
    <dgm:pt modelId="{1C09DE53-B84B-42B6-8B73-6791EB9E2AF4}" type="pres">
      <dgm:prSet presAssocID="{B75B7236-6935-406B-9F21-7FAA90EE1279}" presName="sp" presStyleCnt="0"/>
      <dgm:spPr/>
      <dgm:t>
        <a:bodyPr/>
        <a:lstStyle/>
        <a:p>
          <a:endParaRPr lang="en-US"/>
        </a:p>
      </dgm:t>
    </dgm:pt>
    <dgm:pt modelId="{327C3381-D3E3-4FE4-A2DB-EE0637F23CD6}" type="pres">
      <dgm:prSet presAssocID="{A64AE46C-73A3-4930-8DF6-CBF32A347958}" presName="composite" presStyleCnt="0"/>
      <dgm:spPr/>
      <dgm:t>
        <a:bodyPr/>
        <a:lstStyle/>
        <a:p>
          <a:endParaRPr lang="en-US"/>
        </a:p>
      </dgm:t>
    </dgm:pt>
    <dgm:pt modelId="{5F479633-67A9-4B0E-9CCF-18D6A53FA267}" type="pres">
      <dgm:prSet presAssocID="{A64AE46C-73A3-4930-8DF6-CBF32A347958}" presName="parentText" presStyleLbl="alignNode1" presStyleIdx="7" presStyleCnt="10">
        <dgm:presLayoutVars>
          <dgm:chMax val="1"/>
          <dgm:bulletEnabled val="1"/>
        </dgm:presLayoutVars>
      </dgm:prSet>
      <dgm:spPr/>
      <dgm:t>
        <a:bodyPr/>
        <a:lstStyle/>
        <a:p>
          <a:endParaRPr lang="en-US"/>
        </a:p>
      </dgm:t>
    </dgm:pt>
    <dgm:pt modelId="{D75C2971-13B0-4B22-991B-6FAD67099F5E}" type="pres">
      <dgm:prSet presAssocID="{A64AE46C-73A3-4930-8DF6-CBF32A347958}" presName="descendantText" presStyleLbl="alignAcc1" presStyleIdx="7" presStyleCnt="10">
        <dgm:presLayoutVars>
          <dgm:bulletEnabled val="1"/>
        </dgm:presLayoutVars>
      </dgm:prSet>
      <dgm:spPr/>
      <dgm:t>
        <a:bodyPr/>
        <a:lstStyle/>
        <a:p>
          <a:endParaRPr lang="en-US"/>
        </a:p>
      </dgm:t>
    </dgm:pt>
    <dgm:pt modelId="{2551AB83-CC22-4BA5-B199-1791B8D12DA8}" type="pres">
      <dgm:prSet presAssocID="{1B61EFDB-9253-44CE-9687-0DF747535AD2}" presName="sp" presStyleCnt="0"/>
      <dgm:spPr/>
      <dgm:t>
        <a:bodyPr/>
        <a:lstStyle/>
        <a:p>
          <a:endParaRPr lang="en-US"/>
        </a:p>
      </dgm:t>
    </dgm:pt>
    <dgm:pt modelId="{24DD097B-3177-4186-99C6-36E2F03D6B8F}" type="pres">
      <dgm:prSet presAssocID="{5EC74570-3FC3-4F6A-89DD-E7CD8E8A946B}" presName="composite" presStyleCnt="0"/>
      <dgm:spPr/>
      <dgm:t>
        <a:bodyPr/>
        <a:lstStyle/>
        <a:p>
          <a:endParaRPr lang="en-US"/>
        </a:p>
      </dgm:t>
    </dgm:pt>
    <dgm:pt modelId="{D2DE494F-5940-47DA-87FF-1382B12DBC57}" type="pres">
      <dgm:prSet presAssocID="{5EC74570-3FC3-4F6A-89DD-E7CD8E8A946B}" presName="parentText" presStyleLbl="alignNode1" presStyleIdx="8" presStyleCnt="10">
        <dgm:presLayoutVars>
          <dgm:chMax val="1"/>
          <dgm:bulletEnabled val="1"/>
        </dgm:presLayoutVars>
      </dgm:prSet>
      <dgm:spPr/>
      <dgm:t>
        <a:bodyPr/>
        <a:lstStyle/>
        <a:p>
          <a:endParaRPr lang="en-US"/>
        </a:p>
      </dgm:t>
    </dgm:pt>
    <dgm:pt modelId="{E3A4DD68-5C8F-4D11-A1A8-244A9703C690}" type="pres">
      <dgm:prSet presAssocID="{5EC74570-3FC3-4F6A-89DD-E7CD8E8A946B}" presName="descendantText" presStyleLbl="alignAcc1" presStyleIdx="8" presStyleCnt="10" custLinFactNeighborX="997">
        <dgm:presLayoutVars>
          <dgm:bulletEnabled val="1"/>
        </dgm:presLayoutVars>
      </dgm:prSet>
      <dgm:spPr/>
      <dgm:t>
        <a:bodyPr/>
        <a:lstStyle/>
        <a:p>
          <a:endParaRPr lang="en-US"/>
        </a:p>
      </dgm:t>
    </dgm:pt>
    <dgm:pt modelId="{203B8B61-A0EF-4566-ADDF-8A698BAD9586}" type="pres">
      <dgm:prSet presAssocID="{8698C33E-5CAA-47D6-9510-30954BD1D7A5}" presName="sp" presStyleCnt="0"/>
      <dgm:spPr/>
    </dgm:pt>
    <dgm:pt modelId="{5965A07C-4571-4442-A183-230D3ADBA61D}" type="pres">
      <dgm:prSet presAssocID="{9D0AAA35-A71A-4ED3-9109-6DD419462D7E}" presName="composite" presStyleCnt="0"/>
      <dgm:spPr/>
    </dgm:pt>
    <dgm:pt modelId="{E74F91DE-CF1B-4696-92CE-F6DC05A3C722}" type="pres">
      <dgm:prSet presAssocID="{9D0AAA35-A71A-4ED3-9109-6DD419462D7E}" presName="parentText" presStyleLbl="alignNode1" presStyleIdx="9" presStyleCnt="10" custLinFactNeighborX="997">
        <dgm:presLayoutVars>
          <dgm:chMax val="1"/>
          <dgm:bulletEnabled val="1"/>
        </dgm:presLayoutVars>
      </dgm:prSet>
      <dgm:spPr/>
      <dgm:t>
        <a:bodyPr/>
        <a:lstStyle/>
        <a:p>
          <a:endParaRPr lang="en-IN"/>
        </a:p>
      </dgm:t>
    </dgm:pt>
    <dgm:pt modelId="{6FBD10BC-2150-4AD0-82BA-AF35C662E035}" type="pres">
      <dgm:prSet presAssocID="{9D0AAA35-A71A-4ED3-9109-6DD419462D7E}" presName="descendantText" presStyleLbl="alignAcc1" presStyleIdx="9" presStyleCnt="10">
        <dgm:presLayoutVars>
          <dgm:bulletEnabled val="1"/>
        </dgm:presLayoutVars>
      </dgm:prSet>
      <dgm:spPr/>
      <dgm:t>
        <a:bodyPr/>
        <a:lstStyle/>
        <a:p>
          <a:endParaRPr lang="en-IN"/>
        </a:p>
      </dgm:t>
    </dgm:pt>
  </dgm:ptLst>
  <dgm:cxnLst>
    <dgm:cxn modelId="{F1CEB0AE-F0FC-4366-B0E2-1530B7CACB2A}" srcId="{95DB2BD4-7354-48FE-BA70-0B9C6C4FFA8C}" destId="{326D875F-49C7-4497-89B3-8C7EAD4DA01A}" srcOrd="0" destOrd="0" parTransId="{25877ED4-A5A8-4212-A5E2-4B8641FFDECA}" sibTransId="{E97C3345-D5E6-48BB-8C48-EC6AE2ADB5AE}"/>
    <dgm:cxn modelId="{8C31101C-726B-4607-B378-317750CEBC1A}" type="presOf" srcId="{A64AE46C-73A3-4930-8DF6-CBF32A347958}" destId="{5F479633-67A9-4B0E-9CCF-18D6A53FA267}" srcOrd="0" destOrd="0" presId="urn:microsoft.com/office/officeart/2005/8/layout/chevron2"/>
    <dgm:cxn modelId="{9F940FFA-621A-4408-A1EB-D3996374F054}" srcId="{C53DEF7B-6F52-4EE1-A7DA-B3006993311E}" destId="{E3F17DD1-785A-49BC-9A84-A9DFF529FBFA}" srcOrd="0" destOrd="0" parTransId="{682F6112-AC74-404E-9311-0E2FEFA123F0}" sibTransId="{71116D2A-9CAD-41B4-9E9C-DE43ED759123}"/>
    <dgm:cxn modelId="{F1E51C54-B1DB-40FD-A7F8-7B2758126B2B}" srcId="{17C5ADBE-299A-4B2E-8BF4-3B68E4465E13}" destId="{ED852FF3-20F0-490D-B1C0-07CE8AD0F2AD}" srcOrd="0" destOrd="0" parTransId="{9E1E7BE4-E1F7-44B7-96A9-F3C0DFA14657}" sibTransId="{A27C3BC0-4DF5-499D-B2F1-F85CC243804C}"/>
    <dgm:cxn modelId="{394A58DF-F019-4A32-83A6-A73610A0DAAB}" srcId="{50FAC75A-5A48-4D93-9C04-55C60D84C923}" destId="{93BDAF40-EB84-473A-9886-53E61BBA107F}" srcOrd="0" destOrd="0" parTransId="{0449DC75-A24E-4D08-A677-11A66B145173}" sibTransId="{B43BFF58-9D9D-42E7-9A0E-EC2213C790A0}"/>
    <dgm:cxn modelId="{7ED3C983-973C-4E31-9FBF-EF4E3A10830B}" type="presOf" srcId="{17C5ADBE-299A-4B2E-8BF4-3B68E4465E13}" destId="{6302570B-0C8B-4985-9D24-6B98A0F6B7CC}" srcOrd="0" destOrd="0" presId="urn:microsoft.com/office/officeart/2005/8/layout/chevron2"/>
    <dgm:cxn modelId="{89581A6D-05FB-494F-A4A1-7013C814BACC}" srcId="{C53DEF7B-6F52-4EE1-A7DA-B3006993311E}" destId="{04C541C3-358D-45A8-80AC-7CA2532FC9B1}" srcOrd="4" destOrd="0" parTransId="{2974C00A-1FA7-4B3C-BFE4-CC9784379678}" sibTransId="{7013A30B-8AD9-460E-8103-21DE43E363E5}"/>
    <dgm:cxn modelId="{3DAE0F1A-BB2C-4688-AAB3-0EA5B179A3C0}" srcId="{C53DEF7B-6F52-4EE1-A7DA-B3006993311E}" destId="{95DB2BD4-7354-48FE-BA70-0B9C6C4FFA8C}" srcOrd="3" destOrd="0" parTransId="{417EC24D-D41F-4FFF-9EFE-E12A58B9B833}" sibTransId="{166EBC17-0841-4500-ABD6-C8C37383C4BB}"/>
    <dgm:cxn modelId="{D701C0BE-0E55-42B5-AD84-0AA06F2B1F77}" srcId="{C53DEF7B-6F52-4EE1-A7DA-B3006993311E}" destId="{9D0AAA35-A71A-4ED3-9109-6DD419462D7E}" srcOrd="9" destOrd="0" parTransId="{9E283EFF-08C7-4989-93E2-7ECBA28170D3}" sibTransId="{5EE7F7D3-7287-474D-ADC7-8BB4C4908362}"/>
    <dgm:cxn modelId="{0712B0BB-71D2-419E-A316-E125E7E308DD}" srcId="{C53DEF7B-6F52-4EE1-A7DA-B3006993311E}" destId="{17C5ADBE-299A-4B2E-8BF4-3B68E4465E13}" srcOrd="1" destOrd="0" parTransId="{59FDFACC-F44E-4A1C-9E3A-E08EC9719E1D}" sibTransId="{CEE00AF4-936F-4635-A5E0-48E307A20C70}"/>
    <dgm:cxn modelId="{01366E0A-44EF-4CD7-B6B3-C1D6D465444F}" type="presOf" srcId="{95DB2BD4-7354-48FE-BA70-0B9C6C4FFA8C}" destId="{80139C95-3113-4220-8D02-B5EF174C963A}" srcOrd="0" destOrd="0" presId="urn:microsoft.com/office/officeart/2005/8/layout/chevron2"/>
    <dgm:cxn modelId="{E8311C71-0B92-4DFC-932B-A68CF0C790DD}" type="presOf" srcId="{C53DEF7B-6F52-4EE1-A7DA-B3006993311E}" destId="{FEAAE17F-DB4A-43FF-89C2-F57324ACBE43}" srcOrd="0" destOrd="0" presId="urn:microsoft.com/office/officeart/2005/8/layout/chevron2"/>
    <dgm:cxn modelId="{9425D6E3-A299-41FC-8118-09F1AD270B65}" type="presOf" srcId="{E3F17DD1-785A-49BC-9A84-A9DFF529FBFA}" destId="{50EDC4BE-932D-472B-BD41-24FB5E19ADA2}" srcOrd="0" destOrd="0" presId="urn:microsoft.com/office/officeart/2005/8/layout/chevron2"/>
    <dgm:cxn modelId="{0D724F8A-54F8-4781-AF1E-6A0891989E6D}" type="presOf" srcId="{AC7AFA84-A8EC-464D-A1F6-6FF80524A67F}" destId="{0860C4E0-9DA2-4FB5-87BF-56A04D308152}" srcOrd="0" destOrd="0" presId="urn:microsoft.com/office/officeart/2005/8/layout/chevron2"/>
    <dgm:cxn modelId="{3DBD1279-5E22-4664-8995-4994F7427A6F}" srcId="{C53DEF7B-6F52-4EE1-A7DA-B3006993311E}" destId="{50FAC75A-5A48-4D93-9C04-55C60D84C923}" srcOrd="5" destOrd="0" parTransId="{4796E729-587E-4ED7-A164-B4D09C70EAAB}" sibTransId="{50FD6BA8-3CDD-4298-920B-A78666533597}"/>
    <dgm:cxn modelId="{E1036CCA-882D-4EF5-8B47-FE2BEA225E9F}" srcId="{C53DEF7B-6F52-4EE1-A7DA-B3006993311E}" destId="{5EC74570-3FC3-4F6A-89DD-E7CD8E8A946B}" srcOrd="8" destOrd="0" parTransId="{71DAA61B-8E38-447B-93FB-9702E430AC95}" sibTransId="{8698C33E-5CAA-47D6-9510-30954BD1D7A5}"/>
    <dgm:cxn modelId="{1D9C65DE-DB66-4C20-9904-9E7316E54B60}" srcId="{C53DEF7B-6F52-4EE1-A7DA-B3006993311E}" destId="{A26F9017-070C-4FDF-8449-BC9A11D050B2}" srcOrd="2" destOrd="0" parTransId="{3077AB51-853D-4059-ADB1-7133952336BD}" sibTransId="{7BB82763-95BB-4730-BAE8-F4A7E49E8455}"/>
    <dgm:cxn modelId="{F940FAD0-7CFB-4D7F-9192-BC5C217A43F2}" srcId="{9D0AAA35-A71A-4ED3-9109-6DD419462D7E}" destId="{96A2CC61-8F73-4FFA-88E7-813FBB2E85D1}" srcOrd="0" destOrd="0" parTransId="{C2453EA1-9B16-4CBF-8906-DE07A366413B}" sibTransId="{033DAEB0-3E8A-47D5-BAA2-391761520484}"/>
    <dgm:cxn modelId="{EB49D34A-4CCE-4A15-AED8-67C6C27A022C}" type="presOf" srcId="{04C541C3-358D-45A8-80AC-7CA2532FC9B1}" destId="{8B6BC3B4-80C2-4D2B-8CBD-7179A1C29D3F}" srcOrd="0" destOrd="0" presId="urn:microsoft.com/office/officeart/2005/8/layout/chevron2"/>
    <dgm:cxn modelId="{A7EE7BBD-B310-4CDC-90D3-9660D147D5D0}" type="presOf" srcId="{4A3BB4F7-C123-4728-B674-2607C4222CA6}" destId="{4659B838-AA44-429C-8E33-BD234F2758F3}" srcOrd="0" destOrd="0" presId="urn:microsoft.com/office/officeart/2005/8/layout/chevron2"/>
    <dgm:cxn modelId="{F38F6018-7AB5-482A-85AA-0E9D776D20F6}" type="presOf" srcId="{93BDAF40-EB84-473A-9886-53E61BBA107F}" destId="{68B26D2C-DCA5-4537-930A-1B303CF1C4C0}" srcOrd="0" destOrd="0" presId="urn:microsoft.com/office/officeart/2005/8/layout/chevron2"/>
    <dgm:cxn modelId="{619EED92-8A7E-4EFE-9E63-4FB91B0DBEA7}" type="presOf" srcId="{2C0B45A1-39D5-41CE-8575-F9AA36E54908}" destId="{415D0BD9-F94C-4F74-914F-604581F52C53}" srcOrd="0" destOrd="0" presId="urn:microsoft.com/office/officeart/2005/8/layout/chevron2"/>
    <dgm:cxn modelId="{4C760587-5337-48FD-9A43-E9C2E9D021ED}" srcId="{04C541C3-358D-45A8-80AC-7CA2532FC9B1}" destId="{90CB505E-7CDC-4696-9111-8F6149747E80}" srcOrd="0" destOrd="0" parTransId="{B12704E6-317D-48E5-B155-CD9B3389CF53}" sibTransId="{3218C1E3-1DAD-47CB-BB14-2996087FAF18}"/>
    <dgm:cxn modelId="{52729ADB-651A-4E09-B8E6-9994DDE92833}" srcId="{C53DEF7B-6F52-4EE1-A7DA-B3006993311E}" destId="{A64AE46C-73A3-4930-8DF6-CBF32A347958}" srcOrd="7" destOrd="0" parTransId="{2C6FC45D-AB6C-4C79-8D71-5E60456A5017}" sibTransId="{1B61EFDB-9253-44CE-9687-0DF747535AD2}"/>
    <dgm:cxn modelId="{26F0E240-AA4A-496E-8902-3B20930B31ED}" srcId="{AC7AFA84-A8EC-464D-A1F6-6FF80524A67F}" destId="{2C0B45A1-39D5-41CE-8575-F9AA36E54908}" srcOrd="0" destOrd="0" parTransId="{D7A02CC1-0D19-4E85-8363-7ACF17978B54}" sibTransId="{FBA46F58-A1EE-4F6D-AF93-A0851CF1023F}"/>
    <dgm:cxn modelId="{0D89E460-5F0A-45B2-95E8-00450434113E}" type="presOf" srcId="{96A2CC61-8F73-4FFA-88E7-813FBB2E85D1}" destId="{6FBD10BC-2150-4AD0-82BA-AF35C662E035}" srcOrd="0" destOrd="0" presId="urn:microsoft.com/office/officeart/2005/8/layout/chevron2"/>
    <dgm:cxn modelId="{C8CA0967-ECB0-440F-BCF0-D5C259060E50}" type="presOf" srcId="{4F2C6C43-253A-43F2-9CA1-E9EBE0A7754A}" destId="{A7227130-F8AE-4E69-8FBF-613B431995B3}" srcOrd="0" destOrd="0" presId="urn:microsoft.com/office/officeart/2005/8/layout/chevron2"/>
    <dgm:cxn modelId="{50430A34-922F-4772-AC0E-CE3782873028}" type="presOf" srcId="{A26F9017-070C-4FDF-8449-BC9A11D050B2}" destId="{77014A06-EAD3-4157-857B-DA4DF47E631E}" srcOrd="0" destOrd="0" presId="urn:microsoft.com/office/officeart/2005/8/layout/chevron2"/>
    <dgm:cxn modelId="{9AF46747-5E58-47FD-AC13-08E195636A0F}" srcId="{C53DEF7B-6F52-4EE1-A7DA-B3006993311E}" destId="{AC7AFA84-A8EC-464D-A1F6-6FF80524A67F}" srcOrd="6" destOrd="0" parTransId="{B5DC04E6-AD7F-4463-A58F-A56FB87DAF6B}" sibTransId="{B75B7236-6935-406B-9F21-7FAA90EE1279}"/>
    <dgm:cxn modelId="{D64EE574-BC71-4E0E-A546-C89A8C83D699}" type="presOf" srcId="{326D875F-49C7-4497-89B3-8C7EAD4DA01A}" destId="{C8832EF6-061E-456F-B436-D3B046F2D8C6}" srcOrd="0" destOrd="0" presId="urn:microsoft.com/office/officeart/2005/8/layout/chevron2"/>
    <dgm:cxn modelId="{94681820-942A-4AB7-9040-F726B37D4837}" srcId="{5EC74570-3FC3-4F6A-89DD-E7CD8E8A946B}" destId="{598AAC95-DA5B-4802-85F6-8326D2C630B6}" srcOrd="0" destOrd="0" parTransId="{138C660C-7A5E-4581-9BBA-B514769217D0}" sibTransId="{0E13FC00-7298-4018-BBE3-201099F9CF6F}"/>
    <dgm:cxn modelId="{24395CBC-8384-474C-885A-EC682A48803E}" srcId="{A26F9017-070C-4FDF-8449-BC9A11D050B2}" destId="{4A3BB4F7-C123-4728-B674-2607C4222CA6}" srcOrd="0" destOrd="0" parTransId="{111DC863-A791-4D6D-8D7C-DEEBD1546D4B}" sibTransId="{18D35C63-A2FC-48CE-9504-6B41EA1D1F39}"/>
    <dgm:cxn modelId="{9393FDE1-9FD7-49BB-960F-9C175A5C7BEA}" type="presOf" srcId="{5EC74570-3FC3-4F6A-89DD-E7CD8E8A946B}" destId="{D2DE494F-5940-47DA-87FF-1382B12DBC57}" srcOrd="0" destOrd="0" presId="urn:microsoft.com/office/officeart/2005/8/layout/chevron2"/>
    <dgm:cxn modelId="{B68B7F2D-2FC9-4C27-B4DF-A57943B61FE1}" type="presOf" srcId="{C7306F54-5550-428F-BC9B-3D3DC86AA02B}" destId="{D75C2971-13B0-4B22-991B-6FAD67099F5E}" srcOrd="0" destOrd="0" presId="urn:microsoft.com/office/officeart/2005/8/layout/chevron2"/>
    <dgm:cxn modelId="{F8D6F6B0-17B8-4CF2-848C-4F8DF3FCF07D}" type="presOf" srcId="{90CB505E-7CDC-4696-9111-8F6149747E80}" destId="{F511F2BE-31F9-480A-9A68-F3FF806E72D7}" srcOrd="0" destOrd="0" presId="urn:microsoft.com/office/officeart/2005/8/layout/chevron2"/>
    <dgm:cxn modelId="{B8721B88-5CFB-41BE-8F61-7CC71A55C88B}" srcId="{A64AE46C-73A3-4930-8DF6-CBF32A347958}" destId="{C7306F54-5550-428F-BC9B-3D3DC86AA02B}" srcOrd="0" destOrd="0" parTransId="{7EF2AF5A-5017-4E47-AD34-9463000651DE}" sibTransId="{9E7F186C-B10A-426B-BC4E-41EDA5CE7FDB}"/>
    <dgm:cxn modelId="{E7A8FC21-12DB-4491-A4FB-A8B90B4F17DE}" type="presOf" srcId="{ED852FF3-20F0-490D-B1C0-07CE8AD0F2AD}" destId="{03D2A6A5-D9B6-4792-A7D6-DA2A24BE7A80}" srcOrd="0" destOrd="0" presId="urn:microsoft.com/office/officeart/2005/8/layout/chevron2"/>
    <dgm:cxn modelId="{0241D012-4585-43FB-8DFA-AC712CCDA787}" srcId="{E3F17DD1-785A-49BC-9A84-A9DFF529FBFA}" destId="{4F2C6C43-253A-43F2-9CA1-E9EBE0A7754A}" srcOrd="0" destOrd="0" parTransId="{E89DB401-037A-4620-8590-3BEFAE7F08A6}" sibTransId="{D4A430B4-9EE5-4147-A038-7D6036244188}"/>
    <dgm:cxn modelId="{EA6C3C29-1A9F-42E9-9774-502F6F8B2BE6}" type="presOf" srcId="{9D0AAA35-A71A-4ED3-9109-6DD419462D7E}" destId="{E74F91DE-CF1B-4696-92CE-F6DC05A3C722}" srcOrd="0" destOrd="0" presId="urn:microsoft.com/office/officeart/2005/8/layout/chevron2"/>
    <dgm:cxn modelId="{03E3EF54-B38B-4E70-A6F7-F21241C8E845}" type="presOf" srcId="{50FAC75A-5A48-4D93-9C04-55C60D84C923}" destId="{57871E0A-1E5C-4ECB-A0BC-92492CDF02AD}" srcOrd="0" destOrd="0" presId="urn:microsoft.com/office/officeart/2005/8/layout/chevron2"/>
    <dgm:cxn modelId="{A0AA3A3B-C3CF-4AE1-936D-D584DE11B224}" type="presOf" srcId="{598AAC95-DA5B-4802-85F6-8326D2C630B6}" destId="{E3A4DD68-5C8F-4D11-A1A8-244A9703C690}" srcOrd="0" destOrd="0" presId="urn:microsoft.com/office/officeart/2005/8/layout/chevron2"/>
    <dgm:cxn modelId="{9A3B9726-EF95-48C9-9CB0-4F7A63B9454F}" type="presParOf" srcId="{FEAAE17F-DB4A-43FF-89C2-F57324ACBE43}" destId="{0E36D8D2-5ED6-4943-AB87-3055FD6FC02D}" srcOrd="0" destOrd="0" presId="urn:microsoft.com/office/officeart/2005/8/layout/chevron2"/>
    <dgm:cxn modelId="{885B3CC4-22DD-4E97-BCEA-2FD406A8617A}" type="presParOf" srcId="{0E36D8D2-5ED6-4943-AB87-3055FD6FC02D}" destId="{50EDC4BE-932D-472B-BD41-24FB5E19ADA2}" srcOrd="0" destOrd="0" presId="urn:microsoft.com/office/officeart/2005/8/layout/chevron2"/>
    <dgm:cxn modelId="{281C2736-7AC0-4AD7-B277-B24CE6DB116E}" type="presParOf" srcId="{0E36D8D2-5ED6-4943-AB87-3055FD6FC02D}" destId="{A7227130-F8AE-4E69-8FBF-613B431995B3}" srcOrd="1" destOrd="0" presId="urn:microsoft.com/office/officeart/2005/8/layout/chevron2"/>
    <dgm:cxn modelId="{D79EC9BD-5A63-4F37-8C53-85504BE2B99A}" type="presParOf" srcId="{FEAAE17F-DB4A-43FF-89C2-F57324ACBE43}" destId="{294435F6-A18D-4E58-A401-6B065428397D}" srcOrd="1" destOrd="0" presId="urn:microsoft.com/office/officeart/2005/8/layout/chevron2"/>
    <dgm:cxn modelId="{281E6008-C84C-49D9-934E-A53960B7D48E}" type="presParOf" srcId="{FEAAE17F-DB4A-43FF-89C2-F57324ACBE43}" destId="{4FBE8472-3BCB-4F2B-A7CE-BFE56DE66507}" srcOrd="2" destOrd="0" presId="urn:microsoft.com/office/officeart/2005/8/layout/chevron2"/>
    <dgm:cxn modelId="{B3D11EC9-A15D-41C3-9ED8-C5740D079F32}" type="presParOf" srcId="{4FBE8472-3BCB-4F2B-A7CE-BFE56DE66507}" destId="{6302570B-0C8B-4985-9D24-6B98A0F6B7CC}" srcOrd="0" destOrd="0" presId="urn:microsoft.com/office/officeart/2005/8/layout/chevron2"/>
    <dgm:cxn modelId="{D2C7703C-4D39-4151-8F93-0FD8C0598475}" type="presParOf" srcId="{4FBE8472-3BCB-4F2B-A7CE-BFE56DE66507}" destId="{03D2A6A5-D9B6-4792-A7D6-DA2A24BE7A80}" srcOrd="1" destOrd="0" presId="urn:microsoft.com/office/officeart/2005/8/layout/chevron2"/>
    <dgm:cxn modelId="{897B39FA-A011-49A7-A564-D859220F1995}" type="presParOf" srcId="{FEAAE17F-DB4A-43FF-89C2-F57324ACBE43}" destId="{6428CDFB-DC48-4F26-A431-5A62A0E85D76}" srcOrd="3" destOrd="0" presId="urn:microsoft.com/office/officeart/2005/8/layout/chevron2"/>
    <dgm:cxn modelId="{B82F602B-1FFF-4408-944B-4A131739CBD6}" type="presParOf" srcId="{FEAAE17F-DB4A-43FF-89C2-F57324ACBE43}" destId="{87FDFBF3-62FA-4441-BA10-51FF36DC7D1D}" srcOrd="4" destOrd="0" presId="urn:microsoft.com/office/officeart/2005/8/layout/chevron2"/>
    <dgm:cxn modelId="{5B9AEADC-AD1B-4D66-8B44-74C600741339}" type="presParOf" srcId="{87FDFBF3-62FA-4441-BA10-51FF36DC7D1D}" destId="{77014A06-EAD3-4157-857B-DA4DF47E631E}" srcOrd="0" destOrd="0" presId="urn:microsoft.com/office/officeart/2005/8/layout/chevron2"/>
    <dgm:cxn modelId="{B9EDE96A-8DFC-4D78-BC77-4E3ABA31226F}" type="presParOf" srcId="{87FDFBF3-62FA-4441-BA10-51FF36DC7D1D}" destId="{4659B838-AA44-429C-8E33-BD234F2758F3}" srcOrd="1" destOrd="0" presId="urn:microsoft.com/office/officeart/2005/8/layout/chevron2"/>
    <dgm:cxn modelId="{FF22C1ED-65DF-4DA3-A56E-DC055D6732A4}" type="presParOf" srcId="{FEAAE17F-DB4A-43FF-89C2-F57324ACBE43}" destId="{84F22788-B48F-4313-BABC-175FB60D375E}" srcOrd="5" destOrd="0" presId="urn:microsoft.com/office/officeart/2005/8/layout/chevron2"/>
    <dgm:cxn modelId="{2417FDEE-C9EF-4CC9-80F8-6A3390939373}" type="presParOf" srcId="{FEAAE17F-DB4A-43FF-89C2-F57324ACBE43}" destId="{ADD12481-6905-4F26-949B-3A7FA2617A97}" srcOrd="6" destOrd="0" presId="urn:microsoft.com/office/officeart/2005/8/layout/chevron2"/>
    <dgm:cxn modelId="{921F10D0-228C-459F-A146-066137CB6EF9}" type="presParOf" srcId="{ADD12481-6905-4F26-949B-3A7FA2617A97}" destId="{80139C95-3113-4220-8D02-B5EF174C963A}" srcOrd="0" destOrd="0" presId="urn:microsoft.com/office/officeart/2005/8/layout/chevron2"/>
    <dgm:cxn modelId="{1D856CDC-54BB-41A5-AAFD-70F35909E55C}" type="presParOf" srcId="{ADD12481-6905-4F26-949B-3A7FA2617A97}" destId="{C8832EF6-061E-456F-B436-D3B046F2D8C6}" srcOrd="1" destOrd="0" presId="urn:microsoft.com/office/officeart/2005/8/layout/chevron2"/>
    <dgm:cxn modelId="{7DF713CD-F999-44CB-82EB-DB5A26E4A15D}" type="presParOf" srcId="{FEAAE17F-DB4A-43FF-89C2-F57324ACBE43}" destId="{3EB4A55A-57DE-4F48-9CAB-CCA087925C6A}" srcOrd="7" destOrd="0" presId="urn:microsoft.com/office/officeart/2005/8/layout/chevron2"/>
    <dgm:cxn modelId="{5EA869FD-0160-4A26-9082-8A47F090D9F8}" type="presParOf" srcId="{FEAAE17F-DB4A-43FF-89C2-F57324ACBE43}" destId="{6545FD89-2B3F-48C3-ACEE-22B5017F9EE4}" srcOrd="8" destOrd="0" presId="urn:microsoft.com/office/officeart/2005/8/layout/chevron2"/>
    <dgm:cxn modelId="{B2F90BEF-4882-4555-828F-1A5687EC6893}" type="presParOf" srcId="{6545FD89-2B3F-48C3-ACEE-22B5017F9EE4}" destId="{8B6BC3B4-80C2-4D2B-8CBD-7179A1C29D3F}" srcOrd="0" destOrd="0" presId="urn:microsoft.com/office/officeart/2005/8/layout/chevron2"/>
    <dgm:cxn modelId="{815CBAD7-7E8E-4759-8FA2-151BAAFE2A6E}" type="presParOf" srcId="{6545FD89-2B3F-48C3-ACEE-22B5017F9EE4}" destId="{F511F2BE-31F9-480A-9A68-F3FF806E72D7}" srcOrd="1" destOrd="0" presId="urn:microsoft.com/office/officeart/2005/8/layout/chevron2"/>
    <dgm:cxn modelId="{A7F6051F-412A-414B-8712-082AAABE2F3B}" type="presParOf" srcId="{FEAAE17F-DB4A-43FF-89C2-F57324ACBE43}" destId="{D9DE766C-30E0-4983-8057-B0693B06DB0F}" srcOrd="9" destOrd="0" presId="urn:microsoft.com/office/officeart/2005/8/layout/chevron2"/>
    <dgm:cxn modelId="{CCD22909-D654-4B67-93BC-5CB0BAA923C5}" type="presParOf" srcId="{FEAAE17F-DB4A-43FF-89C2-F57324ACBE43}" destId="{DEEEB306-B856-493B-BBB9-4BAE0C789365}" srcOrd="10" destOrd="0" presId="urn:microsoft.com/office/officeart/2005/8/layout/chevron2"/>
    <dgm:cxn modelId="{76456A90-1E75-4089-9393-990E2827609B}" type="presParOf" srcId="{DEEEB306-B856-493B-BBB9-4BAE0C789365}" destId="{57871E0A-1E5C-4ECB-A0BC-92492CDF02AD}" srcOrd="0" destOrd="0" presId="urn:microsoft.com/office/officeart/2005/8/layout/chevron2"/>
    <dgm:cxn modelId="{58E93074-799D-4378-8205-1A1C5CE7AFF5}" type="presParOf" srcId="{DEEEB306-B856-493B-BBB9-4BAE0C789365}" destId="{68B26D2C-DCA5-4537-930A-1B303CF1C4C0}" srcOrd="1" destOrd="0" presId="urn:microsoft.com/office/officeart/2005/8/layout/chevron2"/>
    <dgm:cxn modelId="{CAF09D12-00E6-4DCC-ADCD-F4676BF41C13}" type="presParOf" srcId="{FEAAE17F-DB4A-43FF-89C2-F57324ACBE43}" destId="{6AC16487-4AE6-44C9-B0FD-F56761365032}" srcOrd="11" destOrd="0" presId="urn:microsoft.com/office/officeart/2005/8/layout/chevron2"/>
    <dgm:cxn modelId="{C6D67C15-D9B1-418E-8DC8-7F4F84237369}" type="presParOf" srcId="{FEAAE17F-DB4A-43FF-89C2-F57324ACBE43}" destId="{A00ECD5D-2A5E-4A15-86EB-B32C53FD44DF}" srcOrd="12" destOrd="0" presId="urn:microsoft.com/office/officeart/2005/8/layout/chevron2"/>
    <dgm:cxn modelId="{310A630F-9416-4697-887D-A20BF770C23E}" type="presParOf" srcId="{A00ECD5D-2A5E-4A15-86EB-B32C53FD44DF}" destId="{0860C4E0-9DA2-4FB5-87BF-56A04D308152}" srcOrd="0" destOrd="0" presId="urn:microsoft.com/office/officeart/2005/8/layout/chevron2"/>
    <dgm:cxn modelId="{26517D33-BCC6-48F9-87EE-34357ABFC1E9}" type="presParOf" srcId="{A00ECD5D-2A5E-4A15-86EB-B32C53FD44DF}" destId="{415D0BD9-F94C-4F74-914F-604581F52C53}" srcOrd="1" destOrd="0" presId="urn:microsoft.com/office/officeart/2005/8/layout/chevron2"/>
    <dgm:cxn modelId="{ABC91787-3CD7-4342-90B8-8C31D6E4B4F0}" type="presParOf" srcId="{FEAAE17F-DB4A-43FF-89C2-F57324ACBE43}" destId="{1C09DE53-B84B-42B6-8B73-6791EB9E2AF4}" srcOrd="13" destOrd="0" presId="urn:microsoft.com/office/officeart/2005/8/layout/chevron2"/>
    <dgm:cxn modelId="{846C824B-8EA4-40E9-91A3-0B0AD3EA22C0}" type="presParOf" srcId="{FEAAE17F-DB4A-43FF-89C2-F57324ACBE43}" destId="{327C3381-D3E3-4FE4-A2DB-EE0637F23CD6}" srcOrd="14" destOrd="0" presId="urn:microsoft.com/office/officeart/2005/8/layout/chevron2"/>
    <dgm:cxn modelId="{22E2CC7F-D318-45D6-8B1F-265CD2DB575B}" type="presParOf" srcId="{327C3381-D3E3-4FE4-A2DB-EE0637F23CD6}" destId="{5F479633-67A9-4B0E-9CCF-18D6A53FA267}" srcOrd="0" destOrd="0" presId="urn:microsoft.com/office/officeart/2005/8/layout/chevron2"/>
    <dgm:cxn modelId="{9706F86D-362F-4B26-B1FE-B1C82F9AB5FD}" type="presParOf" srcId="{327C3381-D3E3-4FE4-A2DB-EE0637F23CD6}" destId="{D75C2971-13B0-4B22-991B-6FAD67099F5E}" srcOrd="1" destOrd="0" presId="urn:microsoft.com/office/officeart/2005/8/layout/chevron2"/>
    <dgm:cxn modelId="{022E70FE-3342-46BA-BCB8-EC90A9902CCB}" type="presParOf" srcId="{FEAAE17F-DB4A-43FF-89C2-F57324ACBE43}" destId="{2551AB83-CC22-4BA5-B199-1791B8D12DA8}" srcOrd="15" destOrd="0" presId="urn:microsoft.com/office/officeart/2005/8/layout/chevron2"/>
    <dgm:cxn modelId="{8A649B24-CDC6-4E21-9BFA-6BD2D71B0614}" type="presParOf" srcId="{FEAAE17F-DB4A-43FF-89C2-F57324ACBE43}" destId="{24DD097B-3177-4186-99C6-36E2F03D6B8F}" srcOrd="16" destOrd="0" presId="urn:microsoft.com/office/officeart/2005/8/layout/chevron2"/>
    <dgm:cxn modelId="{B3D3E480-291D-4D35-A811-2CE9D25D3EA2}" type="presParOf" srcId="{24DD097B-3177-4186-99C6-36E2F03D6B8F}" destId="{D2DE494F-5940-47DA-87FF-1382B12DBC57}" srcOrd="0" destOrd="0" presId="urn:microsoft.com/office/officeart/2005/8/layout/chevron2"/>
    <dgm:cxn modelId="{CB5E1438-A3C2-4BFF-92CB-B5B32BCF3591}" type="presParOf" srcId="{24DD097B-3177-4186-99C6-36E2F03D6B8F}" destId="{E3A4DD68-5C8F-4D11-A1A8-244A9703C690}" srcOrd="1" destOrd="0" presId="urn:microsoft.com/office/officeart/2005/8/layout/chevron2"/>
    <dgm:cxn modelId="{3260BDF0-E03A-497F-A5B3-BB9A65F31046}" type="presParOf" srcId="{FEAAE17F-DB4A-43FF-89C2-F57324ACBE43}" destId="{203B8B61-A0EF-4566-ADDF-8A698BAD9586}" srcOrd="17" destOrd="0" presId="urn:microsoft.com/office/officeart/2005/8/layout/chevron2"/>
    <dgm:cxn modelId="{8E6A0CFC-135E-488A-852A-A22293395BC4}" type="presParOf" srcId="{FEAAE17F-DB4A-43FF-89C2-F57324ACBE43}" destId="{5965A07C-4571-4442-A183-230D3ADBA61D}" srcOrd="18" destOrd="0" presId="urn:microsoft.com/office/officeart/2005/8/layout/chevron2"/>
    <dgm:cxn modelId="{D345C50B-640B-460F-833E-947A8CDD3537}" type="presParOf" srcId="{5965A07C-4571-4442-A183-230D3ADBA61D}" destId="{E74F91DE-CF1B-4696-92CE-F6DC05A3C722}" srcOrd="0" destOrd="0" presId="urn:microsoft.com/office/officeart/2005/8/layout/chevron2"/>
    <dgm:cxn modelId="{D6000FB0-1EFC-4FA8-BAD5-26EE9912B49E}" type="presParOf" srcId="{5965A07C-4571-4442-A183-230D3ADBA61D}" destId="{6FBD10BC-2150-4AD0-82BA-AF35C662E03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F2AA3A-AE5B-450C-B2D0-DE2E93615F84}"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US"/>
        </a:p>
      </dgm:t>
    </dgm:pt>
    <dgm:pt modelId="{99E531A1-3B41-43A5-AE5B-82CD93F58577}">
      <dgm:prSet phldrT="[Text]"/>
      <dgm:spPr>
        <a:solidFill>
          <a:schemeClr val="accent3">
            <a:lumMod val="60000"/>
            <a:lumOff val="40000"/>
          </a:schemeClr>
        </a:solidFill>
      </dgm:spPr>
      <dgm:t>
        <a:bodyPr/>
        <a:lstStyle/>
        <a:p>
          <a:r>
            <a:rPr lang="en-US" dirty="0" smtClean="0"/>
            <a:t>The issue of documenting such practices across States in India has been sporadically undertaken:</a:t>
          </a:r>
          <a:endParaRPr lang="en-US" dirty="0"/>
        </a:p>
      </dgm:t>
    </dgm:pt>
    <dgm:pt modelId="{528AC79A-3A56-4B21-86A5-11DAB9A278F1}" type="parTrans" cxnId="{6323503A-E598-4B6E-A128-569D015DE442}">
      <dgm:prSet/>
      <dgm:spPr/>
      <dgm:t>
        <a:bodyPr/>
        <a:lstStyle/>
        <a:p>
          <a:endParaRPr lang="en-US"/>
        </a:p>
      </dgm:t>
    </dgm:pt>
    <dgm:pt modelId="{F6982EC4-D1BA-4A52-A1A9-72CB0D403651}" type="sibTrans" cxnId="{6323503A-E598-4B6E-A128-569D015DE442}">
      <dgm:prSet/>
      <dgm:spPr/>
      <dgm:t>
        <a:bodyPr/>
        <a:lstStyle/>
        <a:p>
          <a:endParaRPr lang="en-US"/>
        </a:p>
      </dgm:t>
    </dgm:pt>
    <dgm:pt modelId="{A0B7004A-E478-4A09-B17F-9393AEB71F90}">
      <dgm:prSet phldrT="[Text]"/>
      <dgm:spPr>
        <a:solidFill>
          <a:schemeClr val="accent5">
            <a:lumMod val="75000"/>
          </a:schemeClr>
        </a:solidFill>
      </dgm:spPr>
      <dgm:t>
        <a:bodyPr/>
        <a:lstStyle/>
        <a:p>
          <a:r>
            <a:rPr lang="en-US" dirty="0" smtClean="0"/>
            <a:t>Studies by Planning Commission in association with UNDP</a:t>
          </a:r>
          <a:endParaRPr lang="en-US" dirty="0"/>
        </a:p>
      </dgm:t>
    </dgm:pt>
    <dgm:pt modelId="{D8B7D2B2-8B2B-4831-8C5C-03277B16D2D9}" type="parTrans" cxnId="{196DB066-7277-4704-93AE-13115C5C5DF4}">
      <dgm:prSet/>
      <dgm:spPr/>
      <dgm:t>
        <a:bodyPr/>
        <a:lstStyle/>
        <a:p>
          <a:endParaRPr lang="en-US"/>
        </a:p>
      </dgm:t>
    </dgm:pt>
    <dgm:pt modelId="{36839FD7-DC4C-4C3E-B90F-0FC77FB03895}" type="sibTrans" cxnId="{196DB066-7277-4704-93AE-13115C5C5DF4}">
      <dgm:prSet/>
      <dgm:spPr/>
      <dgm:t>
        <a:bodyPr/>
        <a:lstStyle/>
        <a:p>
          <a:endParaRPr lang="en-US"/>
        </a:p>
      </dgm:t>
    </dgm:pt>
    <dgm:pt modelId="{788C924A-390D-40F3-BF6A-F10DFF6E47D4}">
      <dgm:prSet phldrT="[Text]"/>
      <dgm:spPr>
        <a:solidFill>
          <a:schemeClr val="accent5">
            <a:lumMod val="75000"/>
          </a:schemeClr>
        </a:solidFill>
      </dgm:spPr>
      <dgm:t>
        <a:bodyPr/>
        <a:lstStyle/>
        <a:p>
          <a:r>
            <a:rPr lang="en-US" dirty="0" smtClean="0"/>
            <a:t>e-forum for all water utilities by the Delhi </a:t>
          </a:r>
          <a:r>
            <a:rPr lang="en-US" dirty="0" err="1" smtClean="0"/>
            <a:t>Jal</a:t>
          </a:r>
          <a:r>
            <a:rPr lang="en-US" dirty="0" smtClean="0"/>
            <a:t> Board to discuss, debate and ideate on best practices on water management and technology related issues</a:t>
          </a:r>
          <a:endParaRPr lang="en-US" dirty="0"/>
        </a:p>
      </dgm:t>
    </dgm:pt>
    <dgm:pt modelId="{60ACCD8C-5083-4B5A-823F-33B498F49458}" type="parTrans" cxnId="{A0032956-C4A2-453F-A366-C95158524F68}">
      <dgm:prSet/>
      <dgm:spPr/>
      <dgm:t>
        <a:bodyPr/>
        <a:lstStyle/>
        <a:p>
          <a:endParaRPr lang="en-US"/>
        </a:p>
      </dgm:t>
    </dgm:pt>
    <dgm:pt modelId="{0E24B94F-867C-49B5-8825-DEB36006C3CC}" type="sibTrans" cxnId="{A0032956-C4A2-453F-A366-C95158524F68}">
      <dgm:prSet/>
      <dgm:spPr/>
      <dgm:t>
        <a:bodyPr/>
        <a:lstStyle/>
        <a:p>
          <a:endParaRPr lang="en-US"/>
        </a:p>
      </dgm:t>
    </dgm:pt>
    <dgm:pt modelId="{5E37C12F-028A-4C7C-93DB-89654517375E}">
      <dgm:prSet phldrT="[Text]"/>
      <dgm:spPr>
        <a:solidFill>
          <a:schemeClr val="accent5">
            <a:lumMod val="75000"/>
          </a:schemeClr>
        </a:solidFill>
      </dgm:spPr>
      <dgm:t>
        <a:bodyPr/>
        <a:lstStyle/>
        <a:p>
          <a:r>
            <a:rPr lang="en-US" dirty="0" smtClean="0"/>
            <a:t>National Resource Cell for </a:t>
          </a:r>
          <a:r>
            <a:rPr lang="en-US" dirty="0" err="1" smtClean="0"/>
            <a:t>Decentralised</a:t>
          </a:r>
          <a:r>
            <a:rPr lang="en-US" dirty="0" smtClean="0"/>
            <a:t> District Planning (NRCDDP), by Planning Commission under the Government of India-UN Joint Programme on Convergence (</a:t>
          </a:r>
          <a:r>
            <a:rPr lang="en-US" dirty="0" err="1" smtClean="0"/>
            <a:t>GoI</a:t>
          </a:r>
          <a:r>
            <a:rPr lang="en-US" dirty="0" smtClean="0"/>
            <a:t>-UNJPC)</a:t>
          </a:r>
          <a:endParaRPr lang="en-US" dirty="0"/>
        </a:p>
      </dgm:t>
    </dgm:pt>
    <dgm:pt modelId="{521912FF-FB34-4E9A-B388-0767CF449389}" type="parTrans" cxnId="{C469475D-0530-4659-99AB-A744AE9A321B}">
      <dgm:prSet/>
      <dgm:spPr/>
      <dgm:t>
        <a:bodyPr/>
        <a:lstStyle/>
        <a:p>
          <a:endParaRPr lang="en-US"/>
        </a:p>
      </dgm:t>
    </dgm:pt>
    <dgm:pt modelId="{F2F4CEC6-9988-4FC0-99CE-6A034EBFD6F7}" type="sibTrans" cxnId="{C469475D-0530-4659-99AB-A744AE9A321B}">
      <dgm:prSet/>
      <dgm:spPr/>
      <dgm:t>
        <a:bodyPr/>
        <a:lstStyle/>
        <a:p>
          <a:endParaRPr lang="en-US"/>
        </a:p>
      </dgm:t>
    </dgm:pt>
    <dgm:pt modelId="{64446B0F-6F09-425F-B253-F1383107F9ED}" type="pres">
      <dgm:prSet presAssocID="{18F2AA3A-AE5B-450C-B2D0-DE2E93615F84}" presName="layout" presStyleCnt="0">
        <dgm:presLayoutVars>
          <dgm:chMax/>
          <dgm:chPref/>
          <dgm:dir/>
          <dgm:animOne val="branch"/>
          <dgm:animLvl val="lvl"/>
          <dgm:resizeHandles/>
        </dgm:presLayoutVars>
      </dgm:prSet>
      <dgm:spPr/>
      <dgm:t>
        <a:bodyPr/>
        <a:lstStyle/>
        <a:p>
          <a:endParaRPr lang="en-US"/>
        </a:p>
      </dgm:t>
    </dgm:pt>
    <dgm:pt modelId="{B3612C2A-B08B-4BF4-896A-7526E354A46C}" type="pres">
      <dgm:prSet presAssocID="{99E531A1-3B41-43A5-AE5B-82CD93F58577}" presName="root" presStyleCnt="0">
        <dgm:presLayoutVars>
          <dgm:chMax/>
          <dgm:chPref val="4"/>
        </dgm:presLayoutVars>
      </dgm:prSet>
      <dgm:spPr/>
      <dgm:t>
        <a:bodyPr/>
        <a:lstStyle/>
        <a:p>
          <a:endParaRPr lang="en-US"/>
        </a:p>
      </dgm:t>
    </dgm:pt>
    <dgm:pt modelId="{C373A12F-57DA-4AC9-A2D4-33B34041BD7A}" type="pres">
      <dgm:prSet presAssocID="{99E531A1-3B41-43A5-AE5B-82CD93F58577}" presName="rootComposite" presStyleCnt="0">
        <dgm:presLayoutVars/>
      </dgm:prSet>
      <dgm:spPr/>
      <dgm:t>
        <a:bodyPr/>
        <a:lstStyle/>
        <a:p>
          <a:endParaRPr lang="en-US"/>
        </a:p>
      </dgm:t>
    </dgm:pt>
    <dgm:pt modelId="{5F9B6A28-38B0-4EC6-BEC7-4032E83312ED}" type="pres">
      <dgm:prSet presAssocID="{99E531A1-3B41-43A5-AE5B-82CD93F58577}" presName="rootText" presStyleLbl="node0" presStyleIdx="0" presStyleCnt="1">
        <dgm:presLayoutVars>
          <dgm:chMax/>
          <dgm:chPref val="4"/>
        </dgm:presLayoutVars>
      </dgm:prSet>
      <dgm:spPr/>
      <dgm:t>
        <a:bodyPr/>
        <a:lstStyle/>
        <a:p>
          <a:endParaRPr lang="en-US"/>
        </a:p>
      </dgm:t>
    </dgm:pt>
    <dgm:pt modelId="{DA9D5857-1983-4524-9DB8-FB725DEF989A}" type="pres">
      <dgm:prSet presAssocID="{99E531A1-3B41-43A5-AE5B-82CD93F58577}" presName="childShape" presStyleCnt="0">
        <dgm:presLayoutVars>
          <dgm:chMax val="0"/>
          <dgm:chPref val="0"/>
        </dgm:presLayoutVars>
      </dgm:prSet>
      <dgm:spPr/>
      <dgm:t>
        <a:bodyPr/>
        <a:lstStyle/>
        <a:p>
          <a:endParaRPr lang="en-US"/>
        </a:p>
      </dgm:t>
    </dgm:pt>
    <dgm:pt modelId="{D657F383-A08C-4ADF-B6E2-E57775AAFE34}" type="pres">
      <dgm:prSet presAssocID="{A0B7004A-E478-4A09-B17F-9393AEB71F90}" presName="childComposite" presStyleCnt="0">
        <dgm:presLayoutVars>
          <dgm:chMax val="0"/>
          <dgm:chPref val="0"/>
        </dgm:presLayoutVars>
      </dgm:prSet>
      <dgm:spPr/>
      <dgm:t>
        <a:bodyPr/>
        <a:lstStyle/>
        <a:p>
          <a:endParaRPr lang="en-US"/>
        </a:p>
      </dgm:t>
    </dgm:pt>
    <dgm:pt modelId="{F6C79F38-C8A0-4D1C-84F9-F4B24032021C}" type="pres">
      <dgm:prSet presAssocID="{A0B7004A-E478-4A09-B17F-9393AEB71F90}" presName="Image" presStyleLbl="node1" presStyleIdx="0" presStyleCnt="3" custAng="0" custScaleY="4583" custLinFactNeighborX="5656" custLinFactNeighborY="7212"/>
      <dgm:spPr/>
      <dgm:t>
        <a:bodyPr/>
        <a:lstStyle/>
        <a:p>
          <a:endParaRPr lang="en-US"/>
        </a:p>
      </dgm:t>
    </dgm:pt>
    <dgm:pt modelId="{6A78EEA3-E8DE-47C3-BF94-01AAFE6DC507}" type="pres">
      <dgm:prSet presAssocID="{A0B7004A-E478-4A09-B17F-9393AEB71F90}" presName="childText" presStyleLbl="lnNode1" presStyleIdx="0" presStyleCnt="3">
        <dgm:presLayoutVars>
          <dgm:chMax val="0"/>
          <dgm:chPref val="0"/>
          <dgm:bulletEnabled val="1"/>
        </dgm:presLayoutVars>
      </dgm:prSet>
      <dgm:spPr/>
      <dgm:t>
        <a:bodyPr/>
        <a:lstStyle/>
        <a:p>
          <a:endParaRPr lang="en-US"/>
        </a:p>
      </dgm:t>
    </dgm:pt>
    <dgm:pt modelId="{C33A5126-FA29-4AE8-9030-4A530CF32C91}" type="pres">
      <dgm:prSet presAssocID="{5E37C12F-028A-4C7C-93DB-89654517375E}" presName="childComposite" presStyleCnt="0">
        <dgm:presLayoutVars>
          <dgm:chMax val="0"/>
          <dgm:chPref val="0"/>
        </dgm:presLayoutVars>
      </dgm:prSet>
      <dgm:spPr/>
      <dgm:t>
        <a:bodyPr/>
        <a:lstStyle/>
        <a:p>
          <a:endParaRPr lang="en-US"/>
        </a:p>
      </dgm:t>
    </dgm:pt>
    <dgm:pt modelId="{210129FB-417B-406E-975A-B973BD7565E8}" type="pres">
      <dgm:prSet presAssocID="{5E37C12F-028A-4C7C-93DB-89654517375E}" presName="Image" presStyleLbl="node1" presStyleIdx="1" presStyleCnt="3" custScaleY="4327"/>
      <dgm:spPr/>
      <dgm:t>
        <a:bodyPr/>
        <a:lstStyle/>
        <a:p>
          <a:endParaRPr lang="en-US"/>
        </a:p>
      </dgm:t>
    </dgm:pt>
    <dgm:pt modelId="{284DC7E5-8DE4-4F94-A09E-BF1E7315755F}" type="pres">
      <dgm:prSet presAssocID="{5E37C12F-028A-4C7C-93DB-89654517375E}" presName="childText" presStyleLbl="lnNode1" presStyleIdx="1" presStyleCnt="3">
        <dgm:presLayoutVars>
          <dgm:chMax val="0"/>
          <dgm:chPref val="0"/>
          <dgm:bulletEnabled val="1"/>
        </dgm:presLayoutVars>
      </dgm:prSet>
      <dgm:spPr/>
      <dgm:t>
        <a:bodyPr/>
        <a:lstStyle/>
        <a:p>
          <a:endParaRPr lang="en-US"/>
        </a:p>
      </dgm:t>
    </dgm:pt>
    <dgm:pt modelId="{41612501-DD1E-4AE8-B358-E210B6D44B57}" type="pres">
      <dgm:prSet presAssocID="{788C924A-390D-40F3-BF6A-F10DFF6E47D4}" presName="childComposite" presStyleCnt="0">
        <dgm:presLayoutVars>
          <dgm:chMax val="0"/>
          <dgm:chPref val="0"/>
        </dgm:presLayoutVars>
      </dgm:prSet>
      <dgm:spPr/>
      <dgm:t>
        <a:bodyPr/>
        <a:lstStyle/>
        <a:p>
          <a:endParaRPr lang="en-US"/>
        </a:p>
      </dgm:t>
    </dgm:pt>
    <dgm:pt modelId="{E1F65A56-2BCB-4518-9299-F8DE3F78DCA6}" type="pres">
      <dgm:prSet presAssocID="{788C924A-390D-40F3-BF6A-F10DFF6E47D4}" presName="Image" presStyleLbl="node1" presStyleIdx="2" presStyleCnt="3" custAng="0" custScaleY="5442" custLinFactNeighborX="-8768"/>
      <dgm:spPr/>
      <dgm:t>
        <a:bodyPr/>
        <a:lstStyle/>
        <a:p>
          <a:endParaRPr lang="en-US"/>
        </a:p>
      </dgm:t>
    </dgm:pt>
    <dgm:pt modelId="{7CEE7DF3-8B14-40E0-9400-41C0B47B0D24}" type="pres">
      <dgm:prSet presAssocID="{788C924A-390D-40F3-BF6A-F10DFF6E47D4}" presName="childText" presStyleLbl="lnNode1" presStyleIdx="2" presStyleCnt="3">
        <dgm:presLayoutVars>
          <dgm:chMax val="0"/>
          <dgm:chPref val="0"/>
          <dgm:bulletEnabled val="1"/>
        </dgm:presLayoutVars>
      </dgm:prSet>
      <dgm:spPr/>
      <dgm:t>
        <a:bodyPr/>
        <a:lstStyle/>
        <a:p>
          <a:endParaRPr lang="en-US"/>
        </a:p>
      </dgm:t>
    </dgm:pt>
  </dgm:ptLst>
  <dgm:cxnLst>
    <dgm:cxn modelId="{C469475D-0530-4659-99AB-A744AE9A321B}" srcId="{99E531A1-3B41-43A5-AE5B-82CD93F58577}" destId="{5E37C12F-028A-4C7C-93DB-89654517375E}" srcOrd="1" destOrd="0" parTransId="{521912FF-FB34-4E9A-B388-0767CF449389}" sibTransId="{F2F4CEC6-9988-4FC0-99CE-6A034EBFD6F7}"/>
    <dgm:cxn modelId="{E997C578-6297-44CC-8D99-60D9FE1AAE6D}" type="presOf" srcId="{18F2AA3A-AE5B-450C-B2D0-DE2E93615F84}" destId="{64446B0F-6F09-425F-B253-F1383107F9ED}" srcOrd="0" destOrd="0" presId="urn:microsoft.com/office/officeart/2008/layout/PictureAccentList"/>
    <dgm:cxn modelId="{6323503A-E598-4B6E-A128-569D015DE442}" srcId="{18F2AA3A-AE5B-450C-B2D0-DE2E93615F84}" destId="{99E531A1-3B41-43A5-AE5B-82CD93F58577}" srcOrd="0" destOrd="0" parTransId="{528AC79A-3A56-4B21-86A5-11DAB9A278F1}" sibTransId="{F6982EC4-D1BA-4A52-A1A9-72CB0D403651}"/>
    <dgm:cxn modelId="{F2E8CFC7-C568-4E73-8530-C18CB1A8B871}" type="presOf" srcId="{99E531A1-3B41-43A5-AE5B-82CD93F58577}" destId="{5F9B6A28-38B0-4EC6-BEC7-4032E83312ED}" srcOrd="0" destOrd="0" presId="urn:microsoft.com/office/officeart/2008/layout/PictureAccentList"/>
    <dgm:cxn modelId="{A0032956-C4A2-453F-A366-C95158524F68}" srcId="{99E531A1-3B41-43A5-AE5B-82CD93F58577}" destId="{788C924A-390D-40F3-BF6A-F10DFF6E47D4}" srcOrd="2" destOrd="0" parTransId="{60ACCD8C-5083-4B5A-823F-33B498F49458}" sibTransId="{0E24B94F-867C-49B5-8825-DEB36006C3CC}"/>
    <dgm:cxn modelId="{860E65FF-95D4-4CE3-A41C-DB987751C63D}" type="presOf" srcId="{A0B7004A-E478-4A09-B17F-9393AEB71F90}" destId="{6A78EEA3-E8DE-47C3-BF94-01AAFE6DC507}" srcOrd="0" destOrd="0" presId="urn:microsoft.com/office/officeart/2008/layout/PictureAccentList"/>
    <dgm:cxn modelId="{196DB066-7277-4704-93AE-13115C5C5DF4}" srcId="{99E531A1-3B41-43A5-AE5B-82CD93F58577}" destId="{A0B7004A-E478-4A09-B17F-9393AEB71F90}" srcOrd="0" destOrd="0" parTransId="{D8B7D2B2-8B2B-4831-8C5C-03277B16D2D9}" sibTransId="{36839FD7-DC4C-4C3E-B90F-0FC77FB03895}"/>
    <dgm:cxn modelId="{4E8D46C4-9C0D-4DAF-97B8-0480E97AD566}" type="presOf" srcId="{5E37C12F-028A-4C7C-93DB-89654517375E}" destId="{284DC7E5-8DE4-4F94-A09E-BF1E7315755F}" srcOrd="0" destOrd="0" presId="urn:microsoft.com/office/officeart/2008/layout/PictureAccentList"/>
    <dgm:cxn modelId="{04831971-BC9E-4EA8-964D-CA7359817BE0}" type="presOf" srcId="{788C924A-390D-40F3-BF6A-F10DFF6E47D4}" destId="{7CEE7DF3-8B14-40E0-9400-41C0B47B0D24}" srcOrd="0" destOrd="0" presId="urn:microsoft.com/office/officeart/2008/layout/PictureAccentList"/>
    <dgm:cxn modelId="{F989A72E-6B86-48B2-870F-DBC4691A6E0C}" type="presParOf" srcId="{64446B0F-6F09-425F-B253-F1383107F9ED}" destId="{B3612C2A-B08B-4BF4-896A-7526E354A46C}" srcOrd="0" destOrd="0" presId="urn:microsoft.com/office/officeart/2008/layout/PictureAccentList"/>
    <dgm:cxn modelId="{080176FC-DD65-4E8F-B396-6B19B9B1E523}" type="presParOf" srcId="{B3612C2A-B08B-4BF4-896A-7526E354A46C}" destId="{C373A12F-57DA-4AC9-A2D4-33B34041BD7A}" srcOrd="0" destOrd="0" presId="urn:microsoft.com/office/officeart/2008/layout/PictureAccentList"/>
    <dgm:cxn modelId="{6EEB7999-286B-4941-89E0-B3A4EE45076C}" type="presParOf" srcId="{C373A12F-57DA-4AC9-A2D4-33B34041BD7A}" destId="{5F9B6A28-38B0-4EC6-BEC7-4032E83312ED}" srcOrd="0" destOrd="0" presId="urn:microsoft.com/office/officeart/2008/layout/PictureAccentList"/>
    <dgm:cxn modelId="{09104403-9D1F-46EE-AADF-9D0CA0ADC518}" type="presParOf" srcId="{B3612C2A-B08B-4BF4-896A-7526E354A46C}" destId="{DA9D5857-1983-4524-9DB8-FB725DEF989A}" srcOrd="1" destOrd="0" presId="urn:microsoft.com/office/officeart/2008/layout/PictureAccentList"/>
    <dgm:cxn modelId="{8A7D5028-4D68-4ACA-860D-9AA709A90E8F}" type="presParOf" srcId="{DA9D5857-1983-4524-9DB8-FB725DEF989A}" destId="{D657F383-A08C-4ADF-B6E2-E57775AAFE34}" srcOrd="0" destOrd="0" presId="urn:microsoft.com/office/officeart/2008/layout/PictureAccentList"/>
    <dgm:cxn modelId="{4FDC1D33-57F8-4F6B-9D47-A91DF54080BF}" type="presParOf" srcId="{D657F383-A08C-4ADF-B6E2-E57775AAFE34}" destId="{F6C79F38-C8A0-4D1C-84F9-F4B24032021C}" srcOrd="0" destOrd="0" presId="urn:microsoft.com/office/officeart/2008/layout/PictureAccentList"/>
    <dgm:cxn modelId="{D7F11B68-010C-4183-94D9-B8D4B241C53F}" type="presParOf" srcId="{D657F383-A08C-4ADF-B6E2-E57775AAFE34}" destId="{6A78EEA3-E8DE-47C3-BF94-01AAFE6DC507}" srcOrd="1" destOrd="0" presId="urn:microsoft.com/office/officeart/2008/layout/PictureAccentList"/>
    <dgm:cxn modelId="{0F31F37F-5128-4E09-A9E1-79456183663F}" type="presParOf" srcId="{DA9D5857-1983-4524-9DB8-FB725DEF989A}" destId="{C33A5126-FA29-4AE8-9030-4A530CF32C91}" srcOrd="1" destOrd="0" presId="urn:microsoft.com/office/officeart/2008/layout/PictureAccentList"/>
    <dgm:cxn modelId="{CA173490-A1A5-401C-B970-545065C851C7}" type="presParOf" srcId="{C33A5126-FA29-4AE8-9030-4A530CF32C91}" destId="{210129FB-417B-406E-975A-B973BD7565E8}" srcOrd="0" destOrd="0" presId="urn:microsoft.com/office/officeart/2008/layout/PictureAccentList"/>
    <dgm:cxn modelId="{EF71B629-5E17-4B52-AE80-13F8A6F490E2}" type="presParOf" srcId="{C33A5126-FA29-4AE8-9030-4A530CF32C91}" destId="{284DC7E5-8DE4-4F94-A09E-BF1E7315755F}" srcOrd="1" destOrd="0" presId="urn:microsoft.com/office/officeart/2008/layout/PictureAccentList"/>
    <dgm:cxn modelId="{61406095-F46F-4C45-8E8D-8FF067245898}" type="presParOf" srcId="{DA9D5857-1983-4524-9DB8-FB725DEF989A}" destId="{41612501-DD1E-4AE8-B358-E210B6D44B57}" srcOrd="2" destOrd="0" presId="urn:microsoft.com/office/officeart/2008/layout/PictureAccentList"/>
    <dgm:cxn modelId="{D71B11E3-75A2-4201-8F6C-A064F77EEBB9}" type="presParOf" srcId="{41612501-DD1E-4AE8-B358-E210B6D44B57}" destId="{E1F65A56-2BCB-4518-9299-F8DE3F78DCA6}" srcOrd="0" destOrd="0" presId="urn:microsoft.com/office/officeart/2008/layout/PictureAccentList"/>
    <dgm:cxn modelId="{6B476C46-7B4F-4966-BB4A-2D300F115862}" type="presParOf" srcId="{41612501-DD1E-4AE8-B358-E210B6D44B57}" destId="{7CEE7DF3-8B14-40E0-9400-41C0B47B0D24}"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5D8EBF-BFBB-4417-82D3-45FD5DE2A36D}"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25D1B0A6-85C9-41BE-A549-5D847917ECF9}">
      <dgm:prSet phldrT="[Text]"/>
      <dgm:spPr/>
      <dgm:t>
        <a:bodyPr/>
        <a:lstStyle/>
        <a:p>
          <a:r>
            <a:rPr lang="en-US" b="1" dirty="0" smtClean="0">
              <a:solidFill>
                <a:schemeClr val="tx1"/>
              </a:solidFill>
            </a:rPr>
            <a:t>Successful practice</a:t>
          </a:r>
          <a:r>
            <a:rPr lang="en-US" dirty="0" smtClean="0">
              <a:solidFill>
                <a:schemeClr val="tx1"/>
              </a:solidFill>
            </a:rPr>
            <a:t>: </a:t>
          </a:r>
          <a:r>
            <a:rPr lang="en-US" dirty="0" err="1" smtClean="0">
              <a:solidFill>
                <a:schemeClr val="tx1"/>
              </a:solidFill>
            </a:rPr>
            <a:t>Surat</a:t>
          </a:r>
          <a:r>
            <a:rPr lang="en-US" dirty="0" smtClean="0">
              <a:solidFill>
                <a:schemeClr val="tx1"/>
              </a:solidFill>
            </a:rPr>
            <a:t>, Gujarat: A Success story in Urban Affairs</a:t>
          </a:r>
          <a:endParaRPr lang="en-US" dirty="0"/>
        </a:p>
      </dgm:t>
    </dgm:pt>
    <dgm:pt modelId="{91EFBD8A-DF4F-434B-B262-512A79832180}" type="parTrans" cxnId="{93C1DA6B-E1F0-443B-9314-AFFDEA550867}">
      <dgm:prSet/>
      <dgm:spPr/>
      <dgm:t>
        <a:bodyPr/>
        <a:lstStyle/>
        <a:p>
          <a:endParaRPr lang="en-US"/>
        </a:p>
      </dgm:t>
    </dgm:pt>
    <dgm:pt modelId="{81A3C8E0-4EA1-453B-B9BC-000D073E1612}" type="sibTrans" cxnId="{93C1DA6B-E1F0-443B-9314-AFFDEA550867}">
      <dgm:prSet/>
      <dgm:spPr/>
      <dgm:t>
        <a:bodyPr/>
        <a:lstStyle/>
        <a:p>
          <a:endParaRPr lang="en-US"/>
        </a:p>
      </dgm:t>
    </dgm:pt>
    <dgm:pt modelId="{C319CD7A-9D54-4EE2-9830-CFFEBBC9F57B}">
      <dgm:prSet phldrT="[Text]" phldr="1"/>
      <dgm:spPr/>
      <dgm:t>
        <a:bodyPr/>
        <a:lstStyle/>
        <a:p>
          <a:endParaRPr lang="en-US" dirty="0"/>
        </a:p>
      </dgm:t>
    </dgm:pt>
    <dgm:pt modelId="{175708D4-4C20-4064-9D91-7789EB7CA9AB}" type="parTrans" cxnId="{73F38F94-2C99-479D-AD4F-13128973C530}">
      <dgm:prSet/>
      <dgm:spPr/>
      <dgm:t>
        <a:bodyPr/>
        <a:lstStyle/>
        <a:p>
          <a:endParaRPr lang="en-US"/>
        </a:p>
      </dgm:t>
    </dgm:pt>
    <dgm:pt modelId="{EAC59DEB-297A-4787-B318-38FA5DD33AA6}" type="sibTrans" cxnId="{73F38F94-2C99-479D-AD4F-13128973C530}">
      <dgm:prSet/>
      <dgm:spPr/>
      <dgm:t>
        <a:bodyPr/>
        <a:lstStyle/>
        <a:p>
          <a:endParaRPr lang="en-US"/>
        </a:p>
      </dgm:t>
    </dgm:pt>
    <dgm:pt modelId="{E2422C20-8A0D-419D-97A8-1A56F1024EA3}">
      <dgm:prSet/>
      <dgm:spPr/>
      <dgm:t>
        <a:bodyPr/>
        <a:lstStyle/>
        <a:p>
          <a:r>
            <a:rPr lang="en-US" b="1" dirty="0" smtClean="0">
              <a:solidFill>
                <a:schemeClr val="tx1"/>
              </a:solidFill>
            </a:rPr>
            <a:t>Not-so-successful practice</a:t>
          </a:r>
          <a:r>
            <a:rPr lang="en-US" dirty="0" smtClean="0">
              <a:solidFill>
                <a:schemeClr val="tx1"/>
              </a:solidFill>
            </a:rPr>
            <a:t>: Rajasthan: under </a:t>
          </a:r>
          <a:r>
            <a:rPr lang="en-US" dirty="0" err="1" smtClean="0">
              <a:solidFill>
                <a:schemeClr val="tx1"/>
              </a:solidFill>
            </a:rPr>
            <a:t>utilisation</a:t>
          </a:r>
          <a:r>
            <a:rPr lang="en-US" dirty="0" smtClean="0">
              <a:solidFill>
                <a:schemeClr val="tx1"/>
              </a:solidFill>
            </a:rPr>
            <a:t> of funds under MGNREGA</a:t>
          </a:r>
        </a:p>
      </dgm:t>
    </dgm:pt>
    <dgm:pt modelId="{550E5C9A-3543-4AB4-9871-421EC37E2DA1}" type="parTrans" cxnId="{E7CB5A91-3E39-4292-8438-70A472F8100E}">
      <dgm:prSet/>
      <dgm:spPr/>
      <dgm:t>
        <a:bodyPr/>
        <a:lstStyle/>
        <a:p>
          <a:endParaRPr lang="en-US"/>
        </a:p>
      </dgm:t>
    </dgm:pt>
    <dgm:pt modelId="{3ACAB7BB-EE50-4BD1-83EE-51A343BE8666}" type="sibTrans" cxnId="{E7CB5A91-3E39-4292-8438-70A472F8100E}">
      <dgm:prSet/>
      <dgm:spPr/>
      <dgm:t>
        <a:bodyPr/>
        <a:lstStyle/>
        <a:p>
          <a:endParaRPr lang="en-US"/>
        </a:p>
      </dgm:t>
    </dgm:pt>
    <dgm:pt modelId="{6C0BFA47-F7A8-43E3-A72C-870DB045F58A}" type="pres">
      <dgm:prSet presAssocID="{7D5D8EBF-BFBB-4417-82D3-45FD5DE2A36D}" presName="compositeShape" presStyleCnt="0">
        <dgm:presLayoutVars>
          <dgm:chMax val="2"/>
          <dgm:dir/>
          <dgm:resizeHandles val="exact"/>
        </dgm:presLayoutVars>
      </dgm:prSet>
      <dgm:spPr/>
      <dgm:t>
        <a:bodyPr/>
        <a:lstStyle/>
        <a:p>
          <a:endParaRPr lang="en-US"/>
        </a:p>
      </dgm:t>
    </dgm:pt>
    <dgm:pt modelId="{085B83CC-00F0-4CCB-B12C-7573847BCE46}" type="pres">
      <dgm:prSet presAssocID="{7D5D8EBF-BFBB-4417-82D3-45FD5DE2A36D}" presName="divider" presStyleLbl="fgShp" presStyleIdx="0" presStyleCnt="1"/>
      <dgm:spPr/>
    </dgm:pt>
    <dgm:pt modelId="{0309286C-BB4F-4435-A410-9EB4127FC6B9}" type="pres">
      <dgm:prSet presAssocID="{25D1B0A6-85C9-41BE-A549-5D847917ECF9}" presName="downArrow" presStyleLbl="node1" presStyleIdx="0" presStyleCnt="2"/>
      <dgm:spPr>
        <a:solidFill>
          <a:srgbClr val="C00000"/>
        </a:solidFill>
      </dgm:spPr>
    </dgm:pt>
    <dgm:pt modelId="{5B457989-C6BC-4BA8-AF4E-4657308B8A1B}" type="pres">
      <dgm:prSet presAssocID="{25D1B0A6-85C9-41BE-A549-5D847917ECF9}" presName="downArrowText" presStyleLbl="revTx" presStyleIdx="0" presStyleCnt="2">
        <dgm:presLayoutVars>
          <dgm:bulletEnabled val="1"/>
        </dgm:presLayoutVars>
      </dgm:prSet>
      <dgm:spPr/>
      <dgm:t>
        <a:bodyPr/>
        <a:lstStyle/>
        <a:p>
          <a:endParaRPr lang="en-US"/>
        </a:p>
      </dgm:t>
    </dgm:pt>
    <dgm:pt modelId="{66FBF7B7-438B-45C1-8872-7741022B92F8}" type="pres">
      <dgm:prSet presAssocID="{E2422C20-8A0D-419D-97A8-1A56F1024EA3}" presName="upArrow" presStyleLbl="node1" presStyleIdx="1" presStyleCnt="2"/>
      <dgm:spPr>
        <a:solidFill>
          <a:srgbClr val="C00000"/>
        </a:solidFill>
      </dgm:spPr>
    </dgm:pt>
    <dgm:pt modelId="{D6EE44FF-7DB9-41DE-9B86-8B13DBC394D9}" type="pres">
      <dgm:prSet presAssocID="{E2422C20-8A0D-419D-97A8-1A56F1024EA3}" presName="upArrowText" presStyleLbl="revTx" presStyleIdx="1" presStyleCnt="2">
        <dgm:presLayoutVars>
          <dgm:bulletEnabled val="1"/>
        </dgm:presLayoutVars>
      </dgm:prSet>
      <dgm:spPr/>
      <dgm:t>
        <a:bodyPr/>
        <a:lstStyle/>
        <a:p>
          <a:endParaRPr lang="en-US"/>
        </a:p>
      </dgm:t>
    </dgm:pt>
  </dgm:ptLst>
  <dgm:cxnLst>
    <dgm:cxn modelId="{93C1DA6B-E1F0-443B-9314-AFFDEA550867}" srcId="{7D5D8EBF-BFBB-4417-82D3-45FD5DE2A36D}" destId="{25D1B0A6-85C9-41BE-A549-5D847917ECF9}" srcOrd="0" destOrd="0" parTransId="{91EFBD8A-DF4F-434B-B262-512A79832180}" sibTransId="{81A3C8E0-4EA1-453B-B9BC-000D073E1612}"/>
    <dgm:cxn modelId="{5E7D0B27-D46F-4F07-8E0C-E2B5EC8979C2}" type="presOf" srcId="{25D1B0A6-85C9-41BE-A549-5D847917ECF9}" destId="{5B457989-C6BC-4BA8-AF4E-4657308B8A1B}" srcOrd="0" destOrd="0" presId="urn:microsoft.com/office/officeart/2005/8/layout/arrow3"/>
    <dgm:cxn modelId="{EFA18CEE-F944-4535-A266-377151E0DB79}" type="presOf" srcId="{7D5D8EBF-BFBB-4417-82D3-45FD5DE2A36D}" destId="{6C0BFA47-F7A8-43E3-A72C-870DB045F58A}" srcOrd="0" destOrd="0" presId="urn:microsoft.com/office/officeart/2005/8/layout/arrow3"/>
    <dgm:cxn modelId="{E7CB5A91-3E39-4292-8438-70A472F8100E}" srcId="{7D5D8EBF-BFBB-4417-82D3-45FD5DE2A36D}" destId="{E2422C20-8A0D-419D-97A8-1A56F1024EA3}" srcOrd="1" destOrd="0" parTransId="{550E5C9A-3543-4AB4-9871-421EC37E2DA1}" sibTransId="{3ACAB7BB-EE50-4BD1-83EE-51A343BE8666}"/>
    <dgm:cxn modelId="{7509DBF5-591D-432E-8EBE-67D15D3F3C08}" type="presOf" srcId="{E2422C20-8A0D-419D-97A8-1A56F1024EA3}" destId="{D6EE44FF-7DB9-41DE-9B86-8B13DBC394D9}" srcOrd="0" destOrd="0" presId="urn:microsoft.com/office/officeart/2005/8/layout/arrow3"/>
    <dgm:cxn modelId="{73F38F94-2C99-479D-AD4F-13128973C530}" srcId="{7D5D8EBF-BFBB-4417-82D3-45FD5DE2A36D}" destId="{C319CD7A-9D54-4EE2-9830-CFFEBBC9F57B}" srcOrd="2" destOrd="0" parTransId="{175708D4-4C20-4064-9D91-7789EB7CA9AB}" sibTransId="{EAC59DEB-297A-4787-B318-38FA5DD33AA6}"/>
    <dgm:cxn modelId="{F433BB29-88B0-41E4-8A16-10C3F3444E07}" type="presParOf" srcId="{6C0BFA47-F7A8-43E3-A72C-870DB045F58A}" destId="{085B83CC-00F0-4CCB-B12C-7573847BCE46}" srcOrd="0" destOrd="0" presId="urn:microsoft.com/office/officeart/2005/8/layout/arrow3"/>
    <dgm:cxn modelId="{23804B83-4C8B-40CB-993D-8EC749E25405}" type="presParOf" srcId="{6C0BFA47-F7A8-43E3-A72C-870DB045F58A}" destId="{0309286C-BB4F-4435-A410-9EB4127FC6B9}" srcOrd="1" destOrd="0" presId="urn:microsoft.com/office/officeart/2005/8/layout/arrow3"/>
    <dgm:cxn modelId="{D655F0DB-35E1-43BC-81E6-F9A39EBE8882}" type="presParOf" srcId="{6C0BFA47-F7A8-43E3-A72C-870DB045F58A}" destId="{5B457989-C6BC-4BA8-AF4E-4657308B8A1B}" srcOrd="2" destOrd="0" presId="urn:microsoft.com/office/officeart/2005/8/layout/arrow3"/>
    <dgm:cxn modelId="{E8937F5C-8B89-444F-A006-3A2CE0052442}" type="presParOf" srcId="{6C0BFA47-F7A8-43E3-A72C-870DB045F58A}" destId="{66FBF7B7-438B-45C1-8872-7741022B92F8}" srcOrd="3" destOrd="0" presId="urn:microsoft.com/office/officeart/2005/8/layout/arrow3"/>
    <dgm:cxn modelId="{48E235FD-FA4A-4055-AE75-72E19FED83B2}" type="presParOf" srcId="{6C0BFA47-F7A8-43E3-A72C-870DB045F58A}" destId="{D6EE44FF-7DB9-41DE-9B86-8B13DBC394D9}"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408EC8-843F-468D-8A4B-FD4B160F8FF7}"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US"/>
        </a:p>
      </dgm:t>
    </dgm:pt>
    <dgm:pt modelId="{FF91073B-5AEF-4B72-B0B5-E1992264861B}">
      <dgm:prSet phldrT="[Text]"/>
      <dgm:spPr>
        <a:solidFill>
          <a:schemeClr val="accent3">
            <a:lumMod val="60000"/>
            <a:lumOff val="40000"/>
          </a:schemeClr>
        </a:solidFill>
      </dgm:spPr>
      <dgm:t>
        <a:bodyPr/>
        <a:lstStyle/>
        <a:p>
          <a:pPr algn="just"/>
          <a:r>
            <a:rPr lang="en-US" b="0" dirty="0" smtClean="0">
              <a:solidFill>
                <a:schemeClr val="tx1"/>
              </a:solidFill>
              <a:latin typeface="Times New Roman" pitchFamily="18" charset="0"/>
              <a:cs typeface="Times New Roman" pitchFamily="18" charset="0"/>
            </a:rPr>
            <a:t>A dynamic and dispassionate compendium of </a:t>
          </a:r>
          <a:r>
            <a:rPr lang="en-US" b="0" i="1" dirty="0" smtClean="0">
              <a:solidFill>
                <a:schemeClr val="tx1"/>
              </a:solidFill>
              <a:latin typeface="Times New Roman" pitchFamily="18" charset="0"/>
              <a:cs typeface="Times New Roman" pitchFamily="18" charset="0"/>
            </a:rPr>
            <a:t>successful practices, that are replicable </a:t>
          </a:r>
          <a:r>
            <a:rPr lang="en-US" b="0" dirty="0" smtClean="0">
              <a:solidFill>
                <a:schemeClr val="tx1"/>
              </a:solidFill>
              <a:latin typeface="Times New Roman" pitchFamily="18" charset="0"/>
              <a:cs typeface="Times New Roman" pitchFamily="18" charset="0"/>
            </a:rPr>
            <a:t>and </a:t>
          </a:r>
          <a:r>
            <a:rPr lang="en-US" b="0" i="1" dirty="0" smtClean="0">
              <a:solidFill>
                <a:schemeClr val="tx1"/>
              </a:solidFill>
              <a:latin typeface="Times New Roman" pitchFamily="18" charset="0"/>
              <a:cs typeface="Times New Roman" pitchFamily="18" charset="0"/>
            </a:rPr>
            <a:t>not-so-successful practices which should be avoided </a:t>
          </a:r>
          <a:r>
            <a:rPr lang="en-US" b="0" dirty="0" smtClean="0">
              <a:solidFill>
                <a:schemeClr val="tx1"/>
              </a:solidFill>
              <a:latin typeface="Times New Roman" pitchFamily="18" charset="0"/>
              <a:cs typeface="Times New Roman" pitchFamily="18" charset="0"/>
            </a:rPr>
            <a:t>but if necessary to implement would provide the pitfalls from previous experience(s)</a:t>
          </a:r>
          <a:r>
            <a:rPr lang="en-US" b="0" i="1"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followed/adopted by States in India.</a:t>
          </a:r>
          <a:endParaRPr lang="en-US" b="0" dirty="0"/>
        </a:p>
      </dgm:t>
    </dgm:pt>
    <dgm:pt modelId="{5D4E7E49-79D6-4E1C-8FDB-B472D8AC9881}" type="parTrans" cxnId="{A8F36F23-7ABB-4767-AA67-FE1BFFB56EC9}">
      <dgm:prSet/>
      <dgm:spPr/>
      <dgm:t>
        <a:bodyPr/>
        <a:lstStyle/>
        <a:p>
          <a:endParaRPr lang="en-US" b="1"/>
        </a:p>
      </dgm:t>
    </dgm:pt>
    <dgm:pt modelId="{554A8E52-E3F8-4A3D-949C-AC2D68653C2D}" type="sibTrans" cxnId="{A8F36F23-7ABB-4767-AA67-FE1BFFB56EC9}">
      <dgm:prSet/>
      <dgm:spPr/>
      <dgm:t>
        <a:bodyPr/>
        <a:lstStyle/>
        <a:p>
          <a:endParaRPr lang="en-US" b="1"/>
        </a:p>
      </dgm:t>
    </dgm:pt>
    <dgm:pt modelId="{086E8882-20AA-4B8B-BBC0-753615B39BF8}" type="pres">
      <dgm:prSet presAssocID="{39408EC8-843F-468D-8A4B-FD4B160F8FF7}" presName="layout" presStyleCnt="0">
        <dgm:presLayoutVars>
          <dgm:chMax/>
          <dgm:chPref/>
          <dgm:dir/>
          <dgm:animOne val="branch"/>
          <dgm:animLvl val="lvl"/>
          <dgm:resizeHandles/>
        </dgm:presLayoutVars>
      </dgm:prSet>
      <dgm:spPr/>
      <dgm:t>
        <a:bodyPr/>
        <a:lstStyle/>
        <a:p>
          <a:endParaRPr lang="en-US"/>
        </a:p>
      </dgm:t>
    </dgm:pt>
    <dgm:pt modelId="{8186729A-23D2-43E1-BF48-F0A4F63DB356}" type="pres">
      <dgm:prSet presAssocID="{FF91073B-5AEF-4B72-B0B5-E1992264861B}" presName="root" presStyleCnt="0">
        <dgm:presLayoutVars>
          <dgm:chMax/>
          <dgm:chPref val="4"/>
        </dgm:presLayoutVars>
      </dgm:prSet>
      <dgm:spPr/>
    </dgm:pt>
    <dgm:pt modelId="{84F2F5BB-5B7B-4022-B89A-ACF7DA14637A}" type="pres">
      <dgm:prSet presAssocID="{FF91073B-5AEF-4B72-B0B5-E1992264861B}" presName="rootComposite" presStyleCnt="0">
        <dgm:presLayoutVars/>
      </dgm:prSet>
      <dgm:spPr/>
    </dgm:pt>
    <dgm:pt modelId="{A259527A-A661-4E39-8403-409DE984B0ED}" type="pres">
      <dgm:prSet presAssocID="{FF91073B-5AEF-4B72-B0B5-E1992264861B}" presName="rootText" presStyleLbl="node0" presStyleIdx="0" presStyleCnt="1" custScaleY="330578" custLinFactNeighborY="-14711">
        <dgm:presLayoutVars>
          <dgm:chMax/>
          <dgm:chPref val="4"/>
        </dgm:presLayoutVars>
      </dgm:prSet>
      <dgm:spPr/>
      <dgm:t>
        <a:bodyPr/>
        <a:lstStyle/>
        <a:p>
          <a:endParaRPr lang="en-US"/>
        </a:p>
      </dgm:t>
    </dgm:pt>
    <dgm:pt modelId="{69730E33-6BF1-472A-BA37-22077849E805}" type="pres">
      <dgm:prSet presAssocID="{FF91073B-5AEF-4B72-B0B5-E1992264861B}" presName="childShape" presStyleCnt="0">
        <dgm:presLayoutVars>
          <dgm:chMax val="0"/>
          <dgm:chPref val="0"/>
        </dgm:presLayoutVars>
      </dgm:prSet>
      <dgm:spPr/>
    </dgm:pt>
  </dgm:ptLst>
  <dgm:cxnLst>
    <dgm:cxn modelId="{AB5E7045-D6D5-47C2-9EC5-FF951FAD1963}" type="presOf" srcId="{39408EC8-843F-468D-8A4B-FD4B160F8FF7}" destId="{086E8882-20AA-4B8B-BBC0-753615B39BF8}" srcOrd="0" destOrd="0" presId="urn:microsoft.com/office/officeart/2008/layout/PictureAccentList"/>
    <dgm:cxn modelId="{7FDA1E63-F517-4B5A-A480-7814B05277A1}" type="presOf" srcId="{FF91073B-5AEF-4B72-B0B5-E1992264861B}" destId="{A259527A-A661-4E39-8403-409DE984B0ED}" srcOrd="0" destOrd="0" presId="urn:microsoft.com/office/officeart/2008/layout/PictureAccentList"/>
    <dgm:cxn modelId="{A8F36F23-7ABB-4767-AA67-FE1BFFB56EC9}" srcId="{39408EC8-843F-468D-8A4B-FD4B160F8FF7}" destId="{FF91073B-5AEF-4B72-B0B5-E1992264861B}" srcOrd="0" destOrd="0" parTransId="{5D4E7E49-79D6-4E1C-8FDB-B472D8AC9881}" sibTransId="{554A8E52-E3F8-4A3D-949C-AC2D68653C2D}"/>
    <dgm:cxn modelId="{37EED704-16AF-4FA1-AA25-3A361630B782}" type="presParOf" srcId="{086E8882-20AA-4B8B-BBC0-753615B39BF8}" destId="{8186729A-23D2-43E1-BF48-F0A4F63DB356}" srcOrd="0" destOrd="0" presId="urn:microsoft.com/office/officeart/2008/layout/PictureAccentList"/>
    <dgm:cxn modelId="{390C91EC-7D77-462E-8E62-9F2BB8DC5A8F}" type="presParOf" srcId="{8186729A-23D2-43E1-BF48-F0A4F63DB356}" destId="{84F2F5BB-5B7B-4022-B89A-ACF7DA14637A}" srcOrd="0" destOrd="0" presId="urn:microsoft.com/office/officeart/2008/layout/PictureAccentList"/>
    <dgm:cxn modelId="{7531CB50-FEE3-421B-8AB1-5B458620E30F}" type="presParOf" srcId="{84F2F5BB-5B7B-4022-B89A-ACF7DA14637A}" destId="{A259527A-A661-4E39-8403-409DE984B0ED}" srcOrd="0" destOrd="0" presId="urn:microsoft.com/office/officeart/2008/layout/PictureAccentList"/>
    <dgm:cxn modelId="{15D22893-DACA-405E-815F-06CCC454BA42}" type="presParOf" srcId="{8186729A-23D2-43E1-BF48-F0A4F63DB356}" destId="{69730E33-6BF1-472A-BA37-22077849E805}" srcOrd="1" destOrd="0" presId="urn:microsoft.com/office/officeart/2008/layout/Pictu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7266AE3-F558-4019-97E6-2D9C742B3DC5}" type="doc">
      <dgm:prSet loTypeId="urn:microsoft.com/office/officeart/2005/8/layout/orgChart1" loCatId="hierarchy" qsTypeId="urn:microsoft.com/office/officeart/2005/8/quickstyle/simple3" qsCatId="simple" csTypeId="urn:microsoft.com/office/officeart/2005/8/colors/colorful2" csCatId="colorful" phldr="1"/>
      <dgm:spPr/>
      <dgm:t>
        <a:bodyPr/>
        <a:lstStyle/>
        <a:p>
          <a:endParaRPr lang="en-US"/>
        </a:p>
      </dgm:t>
    </dgm:pt>
    <dgm:pt modelId="{F6D608DC-DFF7-4052-B42A-00A74A1388DB}" type="pres">
      <dgm:prSet presAssocID="{A7266AE3-F558-4019-97E6-2D9C742B3DC5}" presName="hierChild1" presStyleCnt="0">
        <dgm:presLayoutVars>
          <dgm:orgChart val="1"/>
          <dgm:chPref val="1"/>
          <dgm:dir/>
          <dgm:animOne val="branch"/>
          <dgm:animLvl val="lvl"/>
          <dgm:resizeHandles/>
        </dgm:presLayoutVars>
      </dgm:prSet>
      <dgm:spPr/>
      <dgm:t>
        <a:bodyPr/>
        <a:lstStyle/>
        <a:p>
          <a:endParaRPr lang="en-US"/>
        </a:p>
      </dgm:t>
    </dgm:pt>
  </dgm:ptLst>
  <dgm:cxnLst>
    <dgm:cxn modelId="{7D2AF1FF-349D-4053-946D-0D312932E85E}" type="presOf" srcId="{A7266AE3-F558-4019-97E6-2D9C742B3DC5}" destId="{F6D608DC-DFF7-4052-B42A-00A74A1388DB}" srcOrd="0"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FA292F-430F-4116-93C8-CC0565F8B43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IN"/>
        </a:p>
      </dgm:t>
    </dgm:pt>
    <dgm:pt modelId="{004CFD73-F068-48E7-B77A-57F6E000983B}">
      <dgm:prSet phldrT="[Text]"/>
      <dgm:spPr/>
      <dgm:t>
        <a:bodyPr/>
        <a:lstStyle/>
        <a:p>
          <a:r>
            <a:rPr lang="en-US" b="1" dirty="0" smtClean="0"/>
            <a:t>Objectives</a:t>
          </a:r>
          <a:endParaRPr lang="en-IN" b="1" dirty="0"/>
        </a:p>
      </dgm:t>
    </dgm:pt>
    <dgm:pt modelId="{BA71128D-E2E8-438A-9B4F-AAABE5E4ECC1}" type="parTrans" cxnId="{6A80DCA3-F173-413D-878E-86D57E7884A3}">
      <dgm:prSet/>
      <dgm:spPr/>
      <dgm:t>
        <a:bodyPr/>
        <a:lstStyle/>
        <a:p>
          <a:endParaRPr lang="en-IN"/>
        </a:p>
      </dgm:t>
    </dgm:pt>
    <dgm:pt modelId="{9CFEE7D4-2D4C-40E6-99A9-867F4BC1D547}" type="sibTrans" cxnId="{6A80DCA3-F173-413D-878E-86D57E7884A3}">
      <dgm:prSet/>
      <dgm:spPr/>
      <dgm:t>
        <a:bodyPr/>
        <a:lstStyle/>
        <a:p>
          <a:endParaRPr lang="en-IN"/>
        </a:p>
      </dgm:t>
    </dgm:pt>
    <dgm:pt modelId="{1E49C574-7E6B-4FDF-900C-B2B51C478205}">
      <dgm:prSet phldrT="[Text]"/>
      <dgm:spPr>
        <a:solidFill>
          <a:srgbClr val="0070C0"/>
        </a:solidFill>
      </dgm:spPr>
      <dgm:t>
        <a:bodyPr/>
        <a:lstStyle/>
        <a:p>
          <a:r>
            <a:rPr lang="en-US" b="1" dirty="0" smtClean="0"/>
            <a:t>Developmental Objective:</a:t>
          </a:r>
        </a:p>
        <a:p>
          <a:r>
            <a:rPr lang="en-US" b="0" dirty="0" smtClean="0"/>
            <a:t>Wide Information Repository on innovation, collaboration actions, synergies and leveraging on initiatives across states to highlight success and not-so-successful practices which can help other states to imbibe and improve their own policies and practices</a:t>
          </a:r>
          <a:endParaRPr lang="en-IN" b="0" dirty="0"/>
        </a:p>
      </dgm:t>
    </dgm:pt>
    <dgm:pt modelId="{6223B28D-F850-4173-891B-04BB7E507083}" type="parTrans" cxnId="{C7004D47-EB42-4E44-BA4F-D7B5668B51CE}">
      <dgm:prSet/>
      <dgm:spPr/>
      <dgm:t>
        <a:bodyPr/>
        <a:lstStyle/>
        <a:p>
          <a:endParaRPr lang="en-IN"/>
        </a:p>
      </dgm:t>
    </dgm:pt>
    <dgm:pt modelId="{FD156C0D-F977-417A-8B67-F24D6DBC392A}" type="sibTrans" cxnId="{C7004D47-EB42-4E44-BA4F-D7B5668B51CE}">
      <dgm:prSet/>
      <dgm:spPr/>
      <dgm:t>
        <a:bodyPr/>
        <a:lstStyle/>
        <a:p>
          <a:endParaRPr lang="en-IN"/>
        </a:p>
      </dgm:t>
    </dgm:pt>
    <dgm:pt modelId="{DC2DBE1F-CB3C-47A6-A589-D5BA424D822A}">
      <dgm:prSet phldrT="[Text]"/>
      <dgm:spPr>
        <a:solidFill>
          <a:srgbClr val="0070C0"/>
        </a:solidFill>
      </dgm:spPr>
      <dgm:t>
        <a:bodyPr/>
        <a:lstStyle/>
        <a:p>
          <a:r>
            <a:rPr lang="en-US" b="1" dirty="0" smtClean="0"/>
            <a:t>Directional Objective</a:t>
          </a:r>
          <a:r>
            <a:rPr lang="en-US" dirty="0" smtClean="0"/>
            <a:t>:</a:t>
          </a:r>
        </a:p>
        <a:p>
          <a:r>
            <a:rPr lang="en-US" dirty="0" smtClean="0"/>
            <a:t>Enable states to take lessons from the practices highlighted</a:t>
          </a:r>
          <a:endParaRPr lang="en-IN" dirty="0"/>
        </a:p>
      </dgm:t>
    </dgm:pt>
    <dgm:pt modelId="{21116BFB-E567-45B4-8F48-CB9E90EA07E0}" type="parTrans" cxnId="{8D129E0F-2EA6-4259-9138-90AF9E4ACB0B}">
      <dgm:prSet/>
      <dgm:spPr/>
      <dgm:t>
        <a:bodyPr/>
        <a:lstStyle/>
        <a:p>
          <a:endParaRPr lang="en-IN"/>
        </a:p>
      </dgm:t>
    </dgm:pt>
    <dgm:pt modelId="{4A40EC90-1419-46B0-88BD-EF8B8B561E21}" type="sibTrans" cxnId="{8D129E0F-2EA6-4259-9138-90AF9E4ACB0B}">
      <dgm:prSet/>
      <dgm:spPr/>
      <dgm:t>
        <a:bodyPr/>
        <a:lstStyle/>
        <a:p>
          <a:endParaRPr lang="en-IN"/>
        </a:p>
      </dgm:t>
    </dgm:pt>
    <dgm:pt modelId="{2B3B6F15-6034-4ECA-A9BB-B039D9FD0682}">
      <dgm:prSet phldrT="[Text]"/>
      <dgm:spPr>
        <a:solidFill>
          <a:srgbClr val="0070C0"/>
        </a:solidFill>
      </dgm:spPr>
      <dgm:t>
        <a:bodyPr/>
        <a:lstStyle/>
        <a:p>
          <a:r>
            <a:rPr lang="en-US" b="1" dirty="0" err="1" smtClean="0"/>
            <a:t>Programme</a:t>
          </a:r>
          <a:r>
            <a:rPr lang="en-US" b="1" dirty="0" smtClean="0"/>
            <a:t> Objective:</a:t>
          </a:r>
        </a:p>
        <a:p>
          <a:r>
            <a:rPr lang="en-US" dirty="0" smtClean="0"/>
            <a:t>Improved access to Quality, verifiable and reliable information</a:t>
          </a:r>
          <a:endParaRPr lang="en-IN" dirty="0" smtClean="0"/>
        </a:p>
      </dgm:t>
    </dgm:pt>
    <dgm:pt modelId="{F5BA8889-06DF-43C5-9117-5E962B19F88F}" type="parTrans" cxnId="{D27045B7-F563-428C-843F-62B0098E7BE1}">
      <dgm:prSet/>
      <dgm:spPr/>
      <dgm:t>
        <a:bodyPr/>
        <a:lstStyle/>
        <a:p>
          <a:endParaRPr lang="en-IN"/>
        </a:p>
      </dgm:t>
    </dgm:pt>
    <dgm:pt modelId="{B762A49F-FF55-4867-9CEB-E169BD3E74D7}" type="sibTrans" cxnId="{D27045B7-F563-428C-843F-62B0098E7BE1}">
      <dgm:prSet/>
      <dgm:spPr/>
      <dgm:t>
        <a:bodyPr/>
        <a:lstStyle/>
        <a:p>
          <a:endParaRPr lang="en-IN"/>
        </a:p>
      </dgm:t>
    </dgm:pt>
    <dgm:pt modelId="{D4B1D120-07DF-4730-8A04-FE8E8AF97DEC}" type="pres">
      <dgm:prSet presAssocID="{98FA292F-430F-4116-93C8-CC0565F8B432}" presName="hierChild1" presStyleCnt="0">
        <dgm:presLayoutVars>
          <dgm:orgChart val="1"/>
          <dgm:chPref val="1"/>
          <dgm:dir/>
          <dgm:animOne val="branch"/>
          <dgm:animLvl val="lvl"/>
          <dgm:resizeHandles/>
        </dgm:presLayoutVars>
      </dgm:prSet>
      <dgm:spPr/>
      <dgm:t>
        <a:bodyPr/>
        <a:lstStyle/>
        <a:p>
          <a:endParaRPr lang="en-IN"/>
        </a:p>
      </dgm:t>
    </dgm:pt>
    <dgm:pt modelId="{B76A5F1D-1AA6-4F24-BA8B-46FDCDCB0A67}" type="pres">
      <dgm:prSet presAssocID="{004CFD73-F068-48E7-B77A-57F6E000983B}" presName="hierRoot1" presStyleCnt="0">
        <dgm:presLayoutVars>
          <dgm:hierBranch val="init"/>
        </dgm:presLayoutVars>
      </dgm:prSet>
      <dgm:spPr/>
    </dgm:pt>
    <dgm:pt modelId="{59AAAF08-A4C0-4220-A449-561681A42435}" type="pres">
      <dgm:prSet presAssocID="{004CFD73-F068-48E7-B77A-57F6E000983B}" presName="rootComposite1" presStyleCnt="0"/>
      <dgm:spPr/>
    </dgm:pt>
    <dgm:pt modelId="{953600CD-A236-4229-B6E7-2F4945CB9A99}" type="pres">
      <dgm:prSet presAssocID="{004CFD73-F068-48E7-B77A-57F6E000983B}" presName="rootText1" presStyleLbl="node0" presStyleIdx="0" presStyleCnt="1" custLinFactY="-8077" custLinFactNeighborX="-1778" custLinFactNeighborY="-100000">
        <dgm:presLayoutVars>
          <dgm:chPref val="3"/>
        </dgm:presLayoutVars>
      </dgm:prSet>
      <dgm:spPr/>
      <dgm:t>
        <a:bodyPr/>
        <a:lstStyle/>
        <a:p>
          <a:endParaRPr lang="en-IN"/>
        </a:p>
      </dgm:t>
    </dgm:pt>
    <dgm:pt modelId="{C7E44139-B3C8-4447-AF84-E594E4B290CF}" type="pres">
      <dgm:prSet presAssocID="{004CFD73-F068-48E7-B77A-57F6E000983B}" presName="rootConnector1" presStyleLbl="node1" presStyleIdx="0" presStyleCnt="0"/>
      <dgm:spPr/>
      <dgm:t>
        <a:bodyPr/>
        <a:lstStyle/>
        <a:p>
          <a:endParaRPr lang="en-IN"/>
        </a:p>
      </dgm:t>
    </dgm:pt>
    <dgm:pt modelId="{FF23F3DA-E31D-40B3-8139-5AE30783D025}" type="pres">
      <dgm:prSet presAssocID="{004CFD73-F068-48E7-B77A-57F6E000983B}" presName="hierChild2" presStyleCnt="0"/>
      <dgm:spPr/>
    </dgm:pt>
    <dgm:pt modelId="{1DBB8672-4B4B-4776-8354-E54CEAEFBBCD}" type="pres">
      <dgm:prSet presAssocID="{6223B28D-F850-4173-891B-04BB7E507083}" presName="Name37" presStyleLbl="parChTrans1D2" presStyleIdx="0" presStyleCnt="3"/>
      <dgm:spPr/>
      <dgm:t>
        <a:bodyPr/>
        <a:lstStyle/>
        <a:p>
          <a:endParaRPr lang="en-IN"/>
        </a:p>
      </dgm:t>
    </dgm:pt>
    <dgm:pt modelId="{5BFE7996-D112-4332-A0CD-CFA340A405EC}" type="pres">
      <dgm:prSet presAssocID="{1E49C574-7E6B-4FDF-900C-B2B51C478205}" presName="hierRoot2" presStyleCnt="0">
        <dgm:presLayoutVars>
          <dgm:hierBranch val="init"/>
        </dgm:presLayoutVars>
      </dgm:prSet>
      <dgm:spPr/>
    </dgm:pt>
    <dgm:pt modelId="{DC4D1EBD-A8FA-48CC-A1F4-61B973F9A9EE}" type="pres">
      <dgm:prSet presAssocID="{1E49C574-7E6B-4FDF-900C-B2B51C478205}" presName="rootComposite" presStyleCnt="0"/>
      <dgm:spPr/>
    </dgm:pt>
    <dgm:pt modelId="{3FFD84F9-1511-4B9B-ABD6-380381BDDB56}" type="pres">
      <dgm:prSet presAssocID="{1E49C574-7E6B-4FDF-900C-B2B51C478205}" presName="rootText" presStyleLbl="node2" presStyleIdx="0" presStyleCnt="3" custScaleX="105269" custScaleY="355751" custLinFactNeighborX="8991" custLinFactNeighborY="1909">
        <dgm:presLayoutVars>
          <dgm:chPref val="3"/>
        </dgm:presLayoutVars>
      </dgm:prSet>
      <dgm:spPr/>
      <dgm:t>
        <a:bodyPr/>
        <a:lstStyle/>
        <a:p>
          <a:endParaRPr lang="en-IN"/>
        </a:p>
      </dgm:t>
    </dgm:pt>
    <dgm:pt modelId="{0E0996BC-9649-40DE-83D7-B9BDD9063FC5}" type="pres">
      <dgm:prSet presAssocID="{1E49C574-7E6B-4FDF-900C-B2B51C478205}" presName="rootConnector" presStyleLbl="node2" presStyleIdx="0" presStyleCnt="3"/>
      <dgm:spPr/>
      <dgm:t>
        <a:bodyPr/>
        <a:lstStyle/>
        <a:p>
          <a:endParaRPr lang="en-IN"/>
        </a:p>
      </dgm:t>
    </dgm:pt>
    <dgm:pt modelId="{BE55F859-5CDE-451E-9984-D4CA9DEA0FCB}" type="pres">
      <dgm:prSet presAssocID="{1E49C574-7E6B-4FDF-900C-B2B51C478205}" presName="hierChild4" presStyleCnt="0"/>
      <dgm:spPr/>
    </dgm:pt>
    <dgm:pt modelId="{956A8CCF-BC0E-4321-B312-556C027A1E29}" type="pres">
      <dgm:prSet presAssocID="{1E49C574-7E6B-4FDF-900C-B2B51C478205}" presName="hierChild5" presStyleCnt="0"/>
      <dgm:spPr/>
    </dgm:pt>
    <dgm:pt modelId="{4A7489F4-E36A-4D01-B5B9-641F09EE74F7}" type="pres">
      <dgm:prSet presAssocID="{21116BFB-E567-45B4-8F48-CB9E90EA07E0}" presName="Name37" presStyleLbl="parChTrans1D2" presStyleIdx="1" presStyleCnt="3"/>
      <dgm:spPr/>
      <dgm:t>
        <a:bodyPr/>
        <a:lstStyle/>
        <a:p>
          <a:endParaRPr lang="en-IN"/>
        </a:p>
      </dgm:t>
    </dgm:pt>
    <dgm:pt modelId="{BDA1F43D-CE7D-461F-87E0-55C8A4297134}" type="pres">
      <dgm:prSet presAssocID="{DC2DBE1F-CB3C-47A6-A589-D5BA424D822A}" presName="hierRoot2" presStyleCnt="0">
        <dgm:presLayoutVars>
          <dgm:hierBranch val="init"/>
        </dgm:presLayoutVars>
      </dgm:prSet>
      <dgm:spPr/>
    </dgm:pt>
    <dgm:pt modelId="{5E8B4970-543C-4B44-A47F-AE3FC77EFC93}" type="pres">
      <dgm:prSet presAssocID="{DC2DBE1F-CB3C-47A6-A589-D5BA424D822A}" presName="rootComposite" presStyleCnt="0"/>
      <dgm:spPr/>
    </dgm:pt>
    <dgm:pt modelId="{0776C344-1E95-4489-8985-F1F91D7AB3EE}" type="pres">
      <dgm:prSet presAssocID="{DC2DBE1F-CB3C-47A6-A589-D5BA424D822A}" presName="rootText" presStyleLbl="node2" presStyleIdx="1" presStyleCnt="3" custScaleY="157402">
        <dgm:presLayoutVars>
          <dgm:chPref val="3"/>
        </dgm:presLayoutVars>
      </dgm:prSet>
      <dgm:spPr/>
      <dgm:t>
        <a:bodyPr/>
        <a:lstStyle/>
        <a:p>
          <a:endParaRPr lang="en-IN"/>
        </a:p>
      </dgm:t>
    </dgm:pt>
    <dgm:pt modelId="{3EBB26C5-BB74-45EC-B699-2BEEC94073CB}" type="pres">
      <dgm:prSet presAssocID="{DC2DBE1F-CB3C-47A6-A589-D5BA424D822A}" presName="rootConnector" presStyleLbl="node2" presStyleIdx="1" presStyleCnt="3"/>
      <dgm:spPr/>
      <dgm:t>
        <a:bodyPr/>
        <a:lstStyle/>
        <a:p>
          <a:endParaRPr lang="en-IN"/>
        </a:p>
      </dgm:t>
    </dgm:pt>
    <dgm:pt modelId="{D387CF6B-9AAA-489E-858F-2529F5610AF7}" type="pres">
      <dgm:prSet presAssocID="{DC2DBE1F-CB3C-47A6-A589-D5BA424D822A}" presName="hierChild4" presStyleCnt="0"/>
      <dgm:spPr/>
    </dgm:pt>
    <dgm:pt modelId="{85545FF1-45CD-4C7A-BB8C-7ADF6A5D2250}" type="pres">
      <dgm:prSet presAssocID="{DC2DBE1F-CB3C-47A6-A589-D5BA424D822A}" presName="hierChild5" presStyleCnt="0"/>
      <dgm:spPr/>
    </dgm:pt>
    <dgm:pt modelId="{FA081FC3-F2B8-4890-91F0-6C9F6154D2DC}" type="pres">
      <dgm:prSet presAssocID="{F5BA8889-06DF-43C5-9117-5E962B19F88F}" presName="Name37" presStyleLbl="parChTrans1D2" presStyleIdx="2" presStyleCnt="3"/>
      <dgm:spPr/>
      <dgm:t>
        <a:bodyPr/>
        <a:lstStyle/>
        <a:p>
          <a:endParaRPr lang="en-IN"/>
        </a:p>
      </dgm:t>
    </dgm:pt>
    <dgm:pt modelId="{87C34075-4C60-4F48-9B14-ED19298DE5CD}" type="pres">
      <dgm:prSet presAssocID="{2B3B6F15-6034-4ECA-A9BB-B039D9FD0682}" presName="hierRoot2" presStyleCnt="0">
        <dgm:presLayoutVars>
          <dgm:hierBranch val="init"/>
        </dgm:presLayoutVars>
      </dgm:prSet>
      <dgm:spPr/>
    </dgm:pt>
    <dgm:pt modelId="{9CF0C673-1048-477D-96DF-350D6A5C4146}" type="pres">
      <dgm:prSet presAssocID="{2B3B6F15-6034-4ECA-A9BB-B039D9FD0682}" presName="rootComposite" presStyleCnt="0"/>
      <dgm:spPr/>
    </dgm:pt>
    <dgm:pt modelId="{E89D2E6F-43D4-4D57-B4CD-5F3608DFBE32}" type="pres">
      <dgm:prSet presAssocID="{2B3B6F15-6034-4ECA-A9BB-B039D9FD0682}" presName="rootText" presStyleLbl="node2" presStyleIdx="2" presStyleCnt="3" custScaleX="98729" custScaleY="135196" custLinFactNeighborX="-10881" custLinFactNeighborY="-1074">
        <dgm:presLayoutVars>
          <dgm:chPref val="3"/>
        </dgm:presLayoutVars>
      </dgm:prSet>
      <dgm:spPr/>
      <dgm:t>
        <a:bodyPr/>
        <a:lstStyle/>
        <a:p>
          <a:endParaRPr lang="en-IN"/>
        </a:p>
      </dgm:t>
    </dgm:pt>
    <dgm:pt modelId="{1336BBD1-DAF6-4982-8EFA-44C360E92EEC}" type="pres">
      <dgm:prSet presAssocID="{2B3B6F15-6034-4ECA-A9BB-B039D9FD0682}" presName="rootConnector" presStyleLbl="node2" presStyleIdx="2" presStyleCnt="3"/>
      <dgm:spPr/>
      <dgm:t>
        <a:bodyPr/>
        <a:lstStyle/>
        <a:p>
          <a:endParaRPr lang="en-IN"/>
        </a:p>
      </dgm:t>
    </dgm:pt>
    <dgm:pt modelId="{5A404378-CDB6-4C60-B2D7-B201EF1CEDD6}" type="pres">
      <dgm:prSet presAssocID="{2B3B6F15-6034-4ECA-A9BB-B039D9FD0682}" presName="hierChild4" presStyleCnt="0"/>
      <dgm:spPr/>
    </dgm:pt>
    <dgm:pt modelId="{22518902-B7C3-4E3C-9DEC-EFCB1F7AD3C4}" type="pres">
      <dgm:prSet presAssocID="{2B3B6F15-6034-4ECA-A9BB-B039D9FD0682}" presName="hierChild5" presStyleCnt="0"/>
      <dgm:spPr/>
    </dgm:pt>
    <dgm:pt modelId="{B06EDB35-5C60-4B0C-B40C-F70F53290EDA}" type="pres">
      <dgm:prSet presAssocID="{004CFD73-F068-48E7-B77A-57F6E000983B}" presName="hierChild3" presStyleCnt="0"/>
      <dgm:spPr/>
    </dgm:pt>
  </dgm:ptLst>
  <dgm:cxnLst>
    <dgm:cxn modelId="{C7004D47-EB42-4E44-BA4F-D7B5668B51CE}" srcId="{004CFD73-F068-48E7-B77A-57F6E000983B}" destId="{1E49C574-7E6B-4FDF-900C-B2B51C478205}" srcOrd="0" destOrd="0" parTransId="{6223B28D-F850-4173-891B-04BB7E507083}" sibTransId="{FD156C0D-F977-417A-8B67-F24D6DBC392A}"/>
    <dgm:cxn modelId="{4BA0F847-3419-44A6-8B46-44764D3B328D}" type="presOf" srcId="{98FA292F-430F-4116-93C8-CC0565F8B432}" destId="{D4B1D120-07DF-4730-8A04-FE8E8AF97DEC}" srcOrd="0" destOrd="0" presId="urn:microsoft.com/office/officeart/2005/8/layout/orgChart1"/>
    <dgm:cxn modelId="{83F6D062-65B7-4FDE-90B0-75C084C79685}" type="presOf" srcId="{1E49C574-7E6B-4FDF-900C-B2B51C478205}" destId="{3FFD84F9-1511-4B9B-ABD6-380381BDDB56}" srcOrd="0" destOrd="0" presId="urn:microsoft.com/office/officeart/2005/8/layout/orgChart1"/>
    <dgm:cxn modelId="{4069008D-EC71-4E83-B7A0-E9AB0BC10737}" type="presOf" srcId="{F5BA8889-06DF-43C5-9117-5E962B19F88F}" destId="{FA081FC3-F2B8-4890-91F0-6C9F6154D2DC}" srcOrd="0" destOrd="0" presId="urn:microsoft.com/office/officeart/2005/8/layout/orgChart1"/>
    <dgm:cxn modelId="{C3F93C84-7E69-42D7-9460-881013CD8DD4}" type="presOf" srcId="{21116BFB-E567-45B4-8F48-CB9E90EA07E0}" destId="{4A7489F4-E36A-4D01-B5B9-641F09EE74F7}" srcOrd="0" destOrd="0" presId="urn:microsoft.com/office/officeart/2005/8/layout/orgChart1"/>
    <dgm:cxn modelId="{B5E15500-12EA-49C0-81CB-C736B418596A}" type="presOf" srcId="{1E49C574-7E6B-4FDF-900C-B2B51C478205}" destId="{0E0996BC-9649-40DE-83D7-B9BDD9063FC5}" srcOrd="1" destOrd="0" presId="urn:microsoft.com/office/officeart/2005/8/layout/orgChart1"/>
    <dgm:cxn modelId="{A31B8EA0-E75C-40BB-B4CF-C10B9164C792}" type="presOf" srcId="{004CFD73-F068-48E7-B77A-57F6E000983B}" destId="{953600CD-A236-4229-B6E7-2F4945CB9A99}" srcOrd="0" destOrd="0" presId="urn:microsoft.com/office/officeart/2005/8/layout/orgChart1"/>
    <dgm:cxn modelId="{D27045B7-F563-428C-843F-62B0098E7BE1}" srcId="{004CFD73-F068-48E7-B77A-57F6E000983B}" destId="{2B3B6F15-6034-4ECA-A9BB-B039D9FD0682}" srcOrd="2" destOrd="0" parTransId="{F5BA8889-06DF-43C5-9117-5E962B19F88F}" sibTransId="{B762A49F-FF55-4867-9CEB-E169BD3E74D7}"/>
    <dgm:cxn modelId="{4292EB2D-1FB2-4119-AF4F-E4460F6DDEAF}" type="presOf" srcId="{2B3B6F15-6034-4ECA-A9BB-B039D9FD0682}" destId="{1336BBD1-DAF6-4982-8EFA-44C360E92EEC}" srcOrd="1" destOrd="0" presId="urn:microsoft.com/office/officeart/2005/8/layout/orgChart1"/>
    <dgm:cxn modelId="{8D129E0F-2EA6-4259-9138-90AF9E4ACB0B}" srcId="{004CFD73-F068-48E7-B77A-57F6E000983B}" destId="{DC2DBE1F-CB3C-47A6-A589-D5BA424D822A}" srcOrd="1" destOrd="0" parTransId="{21116BFB-E567-45B4-8F48-CB9E90EA07E0}" sibTransId="{4A40EC90-1419-46B0-88BD-EF8B8B561E21}"/>
    <dgm:cxn modelId="{A7DC3570-B301-4996-B294-1FB0BEFE30C6}" type="presOf" srcId="{004CFD73-F068-48E7-B77A-57F6E000983B}" destId="{C7E44139-B3C8-4447-AF84-E594E4B290CF}" srcOrd="1" destOrd="0" presId="urn:microsoft.com/office/officeart/2005/8/layout/orgChart1"/>
    <dgm:cxn modelId="{A581B41C-FF58-4E7B-BB98-6CA885895A99}" type="presOf" srcId="{DC2DBE1F-CB3C-47A6-A589-D5BA424D822A}" destId="{0776C344-1E95-4489-8985-F1F91D7AB3EE}" srcOrd="0" destOrd="0" presId="urn:microsoft.com/office/officeart/2005/8/layout/orgChart1"/>
    <dgm:cxn modelId="{24AAB0CD-7856-485E-86D5-3B7EEBD5177D}" type="presOf" srcId="{DC2DBE1F-CB3C-47A6-A589-D5BA424D822A}" destId="{3EBB26C5-BB74-45EC-B699-2BEEC94073CB}" srcOrd="1" destOrd="0" presId="urn:microsoft.com/office/officeart/2005/8/layout/orgChart1"/>
    <dgm:cxn modelId="{6A80DCA3-F173-413D-878E-86D57E7884A3}" srcId="{98FA292F-430F-4116-93C8-CC0565F8B432}" destId="{004CFD73-F068-48E7-B77A-57F6E000983B}" srcOrd="0" destOrd="0" parTransId="{BA71128D-E2E8-438A-9B4F-AAABE5E4ECC1}" sibTransId="{9CFEE7D4-2D4C-40E6-99A9-867F4BC1D547}"/>
    <dgm:cxn modelId="{7B40D519-73E8-47EF-A77A-3B1B9154CF49}" type="presOf" srcId="{2B3B6F15-6034-4ECA-A9BB-B039D9FD0682}" destId="{E89D2E6F-43D4-4D57-B4CD-5F3608DFBE32}" srcOrd="0" destOrd="0" presId="urn:microsoft.com/office/officeart/2005/8/layout/orgChart1"/>
    <dgm:cxn modelId="{612A0BBF-7601-4AAE-8840-475F631B353D}" type="presOf" srcId="{6223B28D-F850-4173-891B-04BB7E507083}" destId="{1DBB8672-4B4B-4776-8354-E54CEAEFBBCD}" srcOrd="0" destOrd="0" presId="urn:microsoft.com/office/officeart/2005/8/layout/orgChart1"/>
    <dgm:cxn modelId="{230F9FD0-1047-4EC3-8D16-8DF0A2A76716}" type="presParOf" srcId="{D4B1D120-07DF-4730-8A04-FE8E8AF97DEC}" destId="{B76A5F1D-1AA6-4F24-BA8B-46FDCDCB0A67}" srcOrd="0" destOrd="0" presId="urn:microsoft.com/office/officeart/2005/8/layout/orgChart1"/>
    <dgm:cxn modelId="{1A1F8114-2A67-41F4-B17D-1511D14D9E4A}" type="presParOf" srcId="{B76A5F1D-1AA6-4F24-BA8B-46FDCDCB0A67}" destId="{59AAAF08-A4C0-4220-A449-561681A42435}" srcOrd="0" destOrd="0" presId="urn:microsoft.com/office/officeart/2005/8/layout/orgChart1"/>
    <dgm:cxn modelId="{E0D92513-228A-49BA-BA0E-609E3B3109A9}" type="presParOf" srcId="{59AAAF08-A4C0-4220-A449-561681A42435}" destId="{953600CD-A236-4229-B6E7-2F4945CB9A99}" srcOrd="0" destOrd="0" presId="urn:microsoft.com/office/officeart/2005/8/layout/orgChart1"/>
    <dgm:cxn modelId="{F2B8450E-83FE-4AC3-AE1C-33870725F4C2}" type="presParOf" srcId="{59AAAF08-A4C0-4220-A449-561681A42435}" destId="{C7E44139-B3C8-4447-AF84-E594E4B290CF}" srcOrd="1" destOrd="0" presId="urn:microsoft.com/office/officeart/2005/8/layout/orgChart1"/>
    <dgm:cxn modelId="{A6084753-BCB0-4A9D-93B5-FFAC2E884539}" type="presParOf" srcId="{B76A5F1D-1AA6-4F24-BA8B-46FDCDCB0A67}" destId="{FF23F3DA-E31D-40B3-8139-5AE30783D025}" srcOrd="1" destOrd="0" presId="urn:microsoft.com/office/officeart/2005/8/layout/orgChart1"/>
    <dgm:cxn modelId="{870150A8-EB5E-440B-8A8A-BAE848740571}" type="presParOf" srcId="{FF23F3DA-E31D-40B3-8139-5AE30783D025}" destId="{1DBB8672-4B4B-4776-8354-E54CEAEFBBCD}" srcOrd="0" destOrd="0" presId="urn:microsoft.com/office/officeart/2005/8/layout/orgChart1"/>
    <dgm:cxn modelId="{C043CB06-3751-425B-8076-A648068747EB}" type="presParOf" srcId="{FF23F3DA-E31D-40B3-8139-5AE30783D025}" destId="{5BFE7996-D112-4332-A0CD-CFA340A405EC}" srcOrd="1" destOrd="0" presId="urn:microsoft.com/office/officeart/2005/8/layout/orgChart1"/>
    <dgm:cxn modelId="{9ABCB855-942B-4E49-B99F-BF6AE2313F61}" type="presParOf" srcId="{5BFE7996-D112-4332-A0CD-CFA340A405EC}" destId="{DC4D1EBD-A8FA-48CC-A1F4-61B973F9A9EE}" srcOrd="0" destOrd="0" presId="urn:microsoft.com/office/officeart/2005/8/layout/orgChart1"/>
    <dgm:cxn modelId="{71D2C52F-5998-473F-A147-9CF2697CE607}" type="presParOf" srcId="{DC4D1EBD-A8FA-48CC-A1F4-61B973F9A9EE}" destId="{3FFD84F9-1511-4B9B-ABD6-380381BDDB56}" srcOrd="0" destOrd="0" presId="urn:microsoft.com/office/officeart/2005/8/layout/orgChart1"/>
    <dgm:cxn modelId="{EC82EDA1-97AD-425C-8F73-C90543FC13E7}" type="presParOf" srcId="{DC4D1EBD-A8FA-48CC-A1F4-61B973F9A9EE}" destId="{0E0996BC-9649-40DE-83D7-B9BDD9063FC5}" srcOrd="1" destOrd="0" presId="urn:microsoft.com/office/officeart/2005/8/layout/orgChart1"/>
    <dgm:cxn modelId="{CEEEC666-583A-4C85-B448-DA38E08C2E5D}" type="presParOf" srcId="{5BFE7996-D112-4332-A0CD-CFA340A405EC}" destId="{BE55F859-5CDE-451E-9984-D4CA9DEA0FCB}" srcOrd="1" destOrd="0" presId="urn:microsoft.com/office/officeart/2005/8/layout/orgChart1"/>
    <dgm:cxn modelId="{D03CA914-787B-4844-9E1D-30E1F874D452}" type="presParOf" srcId="{5BFE7996-D112-4332-A0CD-CFA340A405EC}" destId="{956A8CCF-BC0E-4321-B312-556C027A1E29}" srcOrd="2" destOrd="0" presId="urn:microsoft.com/office/officeart/2005/8/layout/orgChart1"/>
    <dgm:cxn modelId="{E4218ECE-5381-4474-AF97-34A8E73BAD7E}" type="presParOf" srcId="{FF23F3DA-E31D-40B3-8139-5AE30783D025}" destId="{4A7489F4-E36A-4D01-B5B9-641F09EE74F7}" srcOrd="2" destOrd="0" presId="urn:microsoft.com/office/officeart/2005/8/layout/orgChart1"/>
    <dgm:cxn modelId="{1C6D2094-8872-482B-AD99-A115ACFE6678}" type="presParOf" srcId="{FF23F3DA-E31D-40B3-8139-5AE30783D025}" destId="{BDA1F43D-CE7D-461F-87E0-55C8A4297134}" srcOrd="3" destOrd="0" presId="urn:microsoft.com/office/officeart/2005/8/layout/orgChart1"/>
    <dgm:cxn modelId="{05E1B575-75CF-4B55-9AAE-F1E58A1B6C93}" type="presParOf" srcId="{BDA1F43D-CE7D-461F-87E0-55C8A4297134}" destId="{5E8B4970-543C-4B44-A47F-AE3FC77EFC93}" srcOrd="0" destOrd="0" presId="urn:microsoft.com/office/officeart/2005/8/layout/orgChart1"/>
    <dgm:cxn modelId="{AD2D38B6-465C-4946-BD92-6C7E20583182}" type="presParOf" srcId="{5E8B4970-543C-4B44-A47F-AE3FC77EFC93}" destId="{0776C344-1E95-4489-8985-F1F91D7AB3EE}" srcOrd="0" destOrd="0" presId="urn:microsoft.com/office/officeart/2005/8/layout/orgChart1"/>
    <dgm:cxn modelId="{FCEA785F-4F86-4E91-9995-0F11370FC0B8}" type="presParOf" srcId="{5E8B4970-543C-4B44-A47F-AE3FC77EFC93}" destId="{3EBB26C5-BB74-45EC-B699-2BEEC94073CB}" srcOrd="1" destOrd="0" presId="urn:microsoft.com/office/officeart/2005/8/layout/orgChart1"/>
    <dgm:cxn modelId="{31098007-536A-43D9-96D4-ADAF54CD10BC}" type="presParOf" srcId="{BDA1F43D-CE7D-461F-87E0-55C8A4297134}" destId="{D387CF6B-9AAA-489E-858F-2529F5610AF7}" srcOrd="1" destOrd="0" presId="urn:microsoft.com/office/officeart/2005/8/layout/orgChart1"/>
    <dgm:cxn modelId="{DC6E46F3-0369-4059-A6E6-74AAF4C6FA9D}" type="presParOf" srcId="{BDA1F43D-CE7D-461F-87E0-55C8A4297134}" destId="{85545FF1-45CD-4C7A-BB8C-7ADF6A5D2250}" srcOrd="2" destOrd="0" presId="urn:microsoft.com/office/officeart/2005/8/layout/orgChart1"/>
    <dgm:cxn modelId="{97E77038-5728-4890-8AD3-759BF9BD98BC}" type="presParOf" srcId="{FF23F3DA-E31D-40B3-8139-5AE30783D025}" destId="{FA081FC3-F2B8-4890-91F0-6C9F6154D2DC}" srcOrd="4" destOrd="0" presId="urn:microsoft.com/office/officeart/2005/8/layout/orgChart1"/>
    <dgm:cxn modelId="{D892C327-F74A-42DD-889C-858C53AED4F3}" type="presParOf" srcId="{FF23F3DA-E31D-40B3-8139-5AE30783D025}" destId="{87C34075-4C60-4F48-9B14-ED19298DE5CD}" srcOrd="5" destOrd="0" presId="urn:microsoft.com/office/officeart/2005/8/layout/orgChart1"/>
    <dgm:cxn modelId="{92AFD654-27A3-42D0-957A-5DC0C52F691A}" type="presParOf" srcId="{87C34075-4C60-4F48-9B14-ED19298DE5CD}" destId="{9CF0C673-1048-477D-96DF-350D6A5C4146}" srcOrd="0" destOrd="0" presId="urn:microsoft.com/office/officeart/2005/8/layout/orgChart1"/>
    <dgm:cxn modelId="{BF184689-66BF-4026-8F5F-BC5E0031C944}" type="presParOf" srcId="{9CF0C673-1048-477D-96DF-350D6A5C4146}" destId="{E89D2E6F-43D4-4D57-B4CD-5F3608DFBE32}" srcOrd="0" destOrd="0" presId="urn:microsoft.com/office/officeart/2005/8/layout/orgChart1"/>
    <dgm:cxn modelId="{5A50FD28-4F26-49A0-A711-1A41F93BDE5E}" type="presParOf" srcId="{9CF0C673-1048-477D-96DF-350D6A5C4146}" destId="{1336BBD1-DAF6-4982-8EFA-44C360E92EEC}" srcOrd="1" destOrd="0" presId="urn:microsoft.com/office/officeart/2005/8/layout/orgChart1"/>
    <dgm:cxn modelId="{1CD356E9-E609-4CE2-AD1E-6C3D40227DF7}" type="presParOf" srcId="{87C34075-4C60-4F48-9B14-ED19298DE5CD}" destId="{5A404378-CDB6-4C60-B2D7-B201EF1CEDD6}" srcOrd="1" destOrd="0" presId="urn:microsoft.com/office/officeart/2005/8/layout/orgChart1"/>
    <dgm:cxn modelId="{1A1158B1-D874-4D2E-9DCB-8B3F4CFE1247}" type="presParOf" srcId="{87C34075-4C60-4F48-9B14-ED19298DE5CD}" destId="{22518902-B7C3-4E3C-9DEC-EFCB1F7AD3C4}" srcOrd="2" destOrd="0" presId="urn:microsoft.com/office/officeart/2005/8/layout/orgChart1"/>
    <dgm:cxn modelId="{24EE6C36-731D-456D-BC27-6953791B45DF}" type="presParOf" srcId="{B76A5F1D-1AA6-4F24-BA8B-46FDCDCB0A67}" destId="{B06EDB35-5C60-4B0C-B40C-F70F53290EDA}"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2C3606E-7DCF-4A02-A4CA-EE7F9ED32ED4}" type="doc">
      <dgm:prSet loTypeId="urn:microsoft.com/office/officeart/2005/8/layout/process5" loCatId="process" qsTypeId="urn:microsoft.com/office/officeart/2005/8/quickstyle/simple1" qsCatId="simple" csTypeId="urn:microsoft.com/office/officeart/2005/8/colors/colorful1#1" csCatId="colorful" phldr="1"/>
      <dgm:spPr/>
      <dgm:t>
        <a:bodyPr/>
        <a:lstStyle/>
        <a:p>
          <a:endParaRPr lang="en-IN"/>
        </a:p>
      </dgm:t>
    </dgm:pt>
    <dgm:pt modelId="{1C544CC5-7034-4AAA-ADEE-004DDA9BF7BF}">
      <dgm:prSet phldrT="[Text]" custT="1"/>
      <dgm:spPr/>
      <dgm:t>
        <a:bodyPr/>
        <a:lstStyle/>
        <a:p>
          <a:pPr algn="just"/>
          <a:r>
            <a:rPr lang="en-US" sz="1600" b="1" dirty="0" smtClean="0"/>
            <a:t>Mapping of examples by  independent and apolitical state partners:</a:t>
          </a:r>
        </a:p>
        <a:p>
          <a:pPr algn="just"/>
          <a:endParaRPr lang="en-IN" sz="1600" b="1" dirty="0" smtClean="0"/>
        </a:p>
        <a:p>
          <a:pPr algn="just"/>
          <a:r>
            <a:rPr lang="en-US" sz="1600" dirty="0" smtClean="0"/>
            <a:t>(</a:t>
          </a:r>
          <a:r>
            <a:rPr lang="en-US" sz="1600" dirty="0" err="1" smtClean="0"/>
            <a:t>i</a:t>
          </a:r>
          <a:r>
            <a:rPr lang="en-US" sz="1600" dirty="0" smtClean="0"/>
            <a:t>) Field research</a:t>
          </a:r>
          <a:endParaRPr lang="en-IN" sz="1600" dirty="0" smtClean="0"/>
        </a:p>
        <a:p>
          <a:pPr algn="just"/>
          <a:r>
            <a:rPr lang="en-US" sz="1600" dirty="0" smtClean="0"/>
            <a:t>(ii) Choosing apolitical instances based on a given checklist</a:t>
          </a:r>
          <a:endParaRPr lang="en-IN" sz="1600" dirty="0"/>
        </a:p>
      </dgm:t>
    </dgm:pt>
    <dgm:pt modelId="{20D6CBE2-3495-4468-B014-2DCB2FDE2364}" type="parTrans" cxnId="{34F7F602-FC36-4CBE-B7FA-41362A203801}">
      <dgm:prSet/>
      <dgm:spPr/>
      <dgm:t>
        <a:bodyPr/>
        <a:lstStyle/>
        <a:p>
          <a:endParaRPr lang="en-IN"/>
        </a:p>
      </dgm:t>
    </dgm:pt>
    <dgm:pt modelId="{3BC4E77A-1CF7-4CD2-A71B-8AC7E071F03B}" type="sibTrans" cxnId="{34F7F602-FC36-4CBE-B7FA-41362A203801}">
      <dgm:prSet/>
      <dgm:spPr/>
      <dgm:t>
        <a:bodyPr/>
        <a:lstStyle/>
        <a:p>
          <a:endParaRPr lang="en-IN"/>
        </a:p>
      </dgm:t>
    </dgm:pt>
    <dgm:pt modelId="{20D0E72C-B73B-4DCE-98EB-E347A248DC79}">
      <dgm:prSet phldrT="[Text]" custT="1"/>
      <dgm:spPr/>
      <dgm:t>
        <a:bodyPr/>
        <a:lstStyle/>
        <a:p>
          <a:pPr algn="just"/>
          <a:r>
            <a:rPr lang="en-US" sz="1200" b="1" dirty="0" smtClean="0"/>
            <a:t>Action Research at CUTS</a:t>
          </a:r>
          <a:r>
            <a:rPr lang="en-US" sz="1200" dirty="0" smtClean="0"/>
            <a:t>:</a:t>
          </a:r>
          <a:endParaRPr lang="en-IN" sz="1200" dirty="0" smtClean="0"/>
        </a:p>
        <a:p>
          <a:pPr algn="just"/>
          <a:r>
            <a:rPr lang="en-US" sz="1200" dirty="0" smtClean="0"/>
            <a:t>(</a:t>
          </a:r>
          <a:r>
            <a:rPr lang="en-US" sz="1200" dirty="0" err="1" smtClean="0"/>
            <a:t>i</a:t>
          </a:r>
          <a:r>
            <a:rPr lang="en-US" sz="1200" dirty="0" smtClean="0"/>
            <a:t>) Desk</a:t>
          </a:r>
          <a:endParaRPr lang="en-IN" sz="1200" dirty="0" smtClean="0"/>
        </a:p>
        <a:p>
          <a:pPr algn="just"/>
          <a:r>
            <a:rPr lang="en-US" sz="1200" dirty="0" smtClean="0"/>
            <a:t>(ii) Field</a:t>
          </a:r>
          <a:endParaRPr lang="en-IN" sz="1200" dirty="0"/>
        </a:p>
      </dgm:t>
    </dgm:pt>
    <dgm:pt modelId="{5EE21F79-A2EB-4B63-97E7-1E30EB64B0A4}" type="parTrans" cxnId="{D1E844C5-2898-4DD7-AFE3-070C724AA860}">
      <dgm:prSet/>
      <dgm:spPr/>
      <dgm:t>
        <a:bodyPr/>
        <a:lstStyle/>
        <a:p>
          <a:endParaRPr lang="en-IN"/>
        </a:p>
      </dgm:t>
    </dgm:pt>
    <dgm:pt modelId="{207E20A3-CA7C-4E79-99A1-1A2E79E8BD1D}" type="sibTrans" cxnId="{D1E844C5-2898-4DD7-AFE3-070C724AA860}">
      <dgm:prSet/>
      <dgm:spPr/>
      <dgm:t>
        <a:bodyPr/>
        <a:lstStyle/>
        <a:p>
          <a:endParaRPr lang="en-IN"/>
        </a:p>
      </dgm:t>
    </dgm:pt>
    <dgm:pt modelId="{023E01C2-EDFC-4A0F-BDE5-B9BF54309A37}">
      <dgm:prSet phldrT="[Text]" custT="1"/>
      <dgm:spPr/>
      <dgm:t>
        <a:bodyPr/>
        <a:lstStyle/>
        <a:p>
          <a:r>
            <a:rPr lang="en-US" sz="1400" b="1" dirty="0" smtClean="0"/>
            <a:t>Analyses of collected information</a:t>
          </a:r>
          <a:endParaRPr lang="en-IN" sz="1400" b="1" dirty="0" smtClean="0"/>
        </a:p>
        <a:p>
          <a:r>
            <a:rPr lang="en-US" sz="1400" dirty="0" err="1" smtClean="0"/>
            <a:t>GREESS</a:t>
          </a:r>
          <a:r>
            <a:rPr lang="en-US" sz="1400" dirty="0" smtClean="0"/>
            <a:t> Model</a:t>
          </a:r>
          <a:endParaRPr lang="en-IN" sz="1400" dirty="0"/>
        </a:p>
      </dgm:t>
    </dgm:pt>
    <dgm:pt modelId="{6213EC60-E538-4DB7-ADED-E5DEEF0D2E96}" type="parTrans" cxnId="{3A85BEB1-F314-43AC-BE55-D76557C4BA35}">
      <dgm:prSet/>
      <dgm:spPr/>
      <dgm:t>
        <a:bodyPr/>
        <a:lstStyle/>
        <a:p>
          <a:endParaRPr lang="en-IN"/>
        </a:p>
      </dgm:t>
    </dgm:pt>
    <dgm:pt modelId="{03F2AF6C-CE0D-4A7E-B80A-C2DD693A6376}" type="sibTrans" cxnId="{3A85BEB1-F314-43AC-BE55-D76557C4BA35}">
      <dgm:prSet/>
      <dgm:spPr/>
      <dgm:t>
        <a:bodyPr/>
        <a:lstStyle/>
        <a:p>
          <a:endParaRPr lang="en-IN"/>
        </a:p>
      </dgm:t>
    </dgm:pt>
    <dgm:pt modelId="{3AE959EE-5951-4A9B-83E7-F0DEA55303F6}">
      <dgm:prSet phldrT="[Text]" custT="1"/>
      <dgm:spPr/>
      <dgm:t>
        <a:bodyPr/>
        <a:lstStyle/>
        <a:p>
          <a:pPr algn="just"/>
          <a:endParaRPr lang="en-US" sz="1200" b="1" dirty="0" smtClean="0"/>
        </a:p>
        <a:p>
          <a:pPr algn="just"/>
          <a:r>
            <a:rPr lang="en-US" sz="1200" b="1" dirty="0" smtClean="0"/>
            <a:t>Online Communicative Platform:</a:t>
          </a:r>
        </a:p>
        <a:p>
          <a:pPr algn="just"/>
          <a:r>
            <a:rPr lang="en-US" sz="1200" b="0" dirty="0" smtClean="0"/>
            <a:t>(</a:t>
          </a:r>
          <a:r>
            <a:rPr lang="en-US" sz="1200" b="0" dirty="0" err="1" smtClean="0"/>
            <a:t>i</a:t>
          </a:r>
          <a:r>
            <a:rPr lang="en-US" sz="1200" b="0" dirty="0" smtClean="0"/>
            <a:t>) Online discussions</a:t>
          </a:r>
        </a:p>
        <a:p>
          <a:pPr algn="just"/>
          <a:r>
            <a:rPr lang="en-US" sz="1200" b="0" dirty="0" smtClean="0"/>
            <a:t>(ii) Webinars</a:t>
          </a:r>
        </a:p>
        <a:p>
          <a:pPr algn="just"/>
          <a:r>
            <a:rPr lang="en-US" sz="1200" b="0" dirty="0" smtClean="0"/>
            <a:t>(iii) State Performance Score Cards</a:t>
          </a:r>
        </a:p>
        <a:p>
          <a:pPr algn="just"/>
          <a:endParaRPr lang="en-US" sz="1200" b="0" dirty="0" smtClean="0"/>
        </a:p>
        <a:p>
          <a:pPr algn="just"/>
          <a:r>
            <a:rPr lang="en-US" sz="1200" b="1" dirty="0" smtClean="0"/>
            <a:t>Hosted outside government</a:t>
          </a:r>
        </a:p>
        <a:p>
          <a:pPr algn="just"/>
          <a:endParaRPr lang="en-US" sz="1000" b="0" dirty="0" smtClean="0"/>
        </a:p>
        <a:p>
          <a:pPr algn="ctr"/>
          <a:endParaRPr lang="en-IN" sz="1000" b="0" dirty="0"/>
        </a:p>
      </dgm:t>
    </dgm:pt>
    <dgm:pt modelId="{A2F2D713-69F2-40CD-A152-B14EC68A1325}" type="parTrans" cxnId="{1B51B10E-DD76-40D8-BA4E-D71244B9A1F6}">
      <dgm:prSet/>
      <dgm:spPr/>
      <dgm:t>
        <a:bodyPr/>
        <a:lstStyle/>
        <a:p>
          <a:endParaRPr lang="en-IN"/>
        </a:p>
      </dgm:t>
    </dgm:pt>
    <dgm:pt modelId="{47ADEB63-B47F-4773-95FF-A324A957AE05}" type="sibTrans" cxnId="{1B51B10E-DD76-40D8-BA4E-D71244B9A1F6}">
      <dgm:prSet/>
      <dgm:spPr/>
      <dgm:t>
        <a:bodyPr/>
        <a:lstStyle/>
        <a:p>
          <a:endParaRPr lang="en-IN"/>
        </a:p>
      </dgm:t>
    </dgm:pt>
    <dgm:pt modelId="{C07743B4-E9B5-4224-9389-7FC7EEF2F6CA}">
      <dgm:prSet phldrT="[Text]" custT="1"/>
      <dgm:spPr/>
      <dgm:t>
        <a:bodyPr/>
        <a:lstStyle/>
        <a:p>
          <a:pPr algn="just"/>
          <a:r>
            <a:rPr lang="en-US" sz="1600" b="1" dirty="0" smtClean="0"/>
            <a:t>Outreach </a:t>
          </a:r>
          <a:r>
            <a:rPr lang="en-US" sz="1600" b="1" dirty="0" err="1" smtClean="0"/>
            <a:t>Programmes</a:t>
          </a:r>
          <a:r>
            <a:rPr lang="en-US" sz="1600" dirty="0" smtClean="0"/>
            <a:t>:</a:t>
          </a:r>
        </a:p>
        <a:p>
          <a:pPr algn="just"/>
          <a:endParaRPr lang="en-US" sz="1600" dirty="0" smtClean="0"/>
        </a:p>
        <a:p>
          <a:pPr algn="just"/>
          <a:r>
            <a:rPr lang="en-US" sz="1600" dirty="0" smtClean="0"/>
            <a:t>(</a:t>
          </a:r>
          <a:r>
            <a:rPr lang="en-US" sz="1600" dirty="0" err="1" smtClean="0"/>
            <a:t>i</a:t>
          </a:r>
          <a:r>
            <a:rPr lang="en-US" sz="1600" dirty="0" smtClean="0"/>
            <a:t>) dissemination</a:t>
          </a:r>
        </a:p>
        <a:p>
          <a:pPr algn="just"/>
          <a:r>
            <a:rPr lang="en-US" sz="1600" dirty="0" smtClean="0"/>
            <a:t>(ii) advocacy</a:t>
          </a:r>
        </a:p>
        <a:p>
          <a:pPr algn="just"/>
          <a:r>
            <a:rPr lang="en-US" sz="1600" dirty="0" smtClean="0"/>
            <a:t>(iii) networking</a:t>
          </a:r>
        </a:p>
      </dgm:t>
    </dgm:pt>
    <dgm:pt modelId="{B832DFD8-0631-45E6-90BE-3DE01F2F9AF2}" type="parTrans" cxnId="{CF5E4949-3D99-4F69-BB3B-A550CF46C742}">
      <dgm:prSet/>
      <dgm:spPr/>
      <dgm:t>
        <a:bodyPr/>
        <a:lstStyle/>
        <a:p>
          <a:endParaRPr lang="en-IN"/>
        </a:p>
      </dgm:t>
    </dgm:pt>
    <dgm:pt modelId="{57C7F922-E9FB-44CD-8F89-AE22962F3201}" type="sibTrans" cxnId="{CF5E4949-3D99-4F69-BB3B-A550CF46C742}">
      <dgm:prSet/>
      <dgm:spPr/>
      <dgm:t>
        <a:bodyPr/>
        <a:lstStyle/>
        <a:p>
          <a:endParaRPr lang="en-IN"/>
        </a:p>
      </dgm:t>
    </dgm:pt>
    <dgm:pt modelId="{8B6AA27A-68EB-4FA5-AE0D-B198ED0E0017}">
      <dgm:prSet phldrT="[Text]" custT="1"/>
      <dgm:spPr/>
      <dgm:t>
        <a:bodyPr/>
        <a:lstStyle/>
        <a:p>
          <a:pPr algn="just"/>
          <a:r>
            <a:rPr lang="en-US" sz="1200" b="1" dirty="0" smtClean="0"/>
            <a:t>Overall Goals:</a:t>
          </a:r>
        </a:p>
        <a:p>
          <a:pPr algn="just"/>
          <a:endParaRPr lang="en-US" sz="1200" b="0" dirty="0" smtClean="0"/>
        </a:p>
        <a:p>
          <a:pPr algn="just"/>
          <a:r>
            <a:rPr lang="en-US" sz="1200" b="0" dirty="0" smtClean="0"/>
            <a:t>(</a:t>
          </a:r>
          <a:r>
            <a:rPr lang="en-US" sz="1200" b="0" dirty="0" err="1" smtClean="0"/>
            <a:t>i</a:t>
          </a:r>
          <a:r>
            <a:rPr lang="en-US" sz="1200" b="0" dirty="0" smtClean="0"/>
            <a:t>)Increased accountability</a:t>
          </a:r>
        </a:p>
        <a:p>
          <a:pPr algn="just"/>
          <a:r>
            <a:rPr lang="en-US" sz="1200" b="0" dirty="0" smtClean="0"/>
            <a:t>(ii)Knowledge enhancement</a:t>
          </a:r>
        </a:p>
        <a:p>
          <a:pPr algn="just"/>
          <a:r>
            <a:rPr lang="en-US" sz="1200" b="0" dirty="0" smtClean="0"/>
            <a:t>(iii)Inclusive and economic growth</a:t>
          </a:r>
          <a:endParaRPr lang="en-IN" sz="1100" b="1" dirty="0"/>
        </a:p>
      </dgm:t>
    </dgm:pt>
    <dgm:pt modelId="{C9C46D89-18C8-41C9-B335-1A30337A99AB}" type="parTrans" cxnId="{D0B846D6-5FC8-4C2E-847A-C47A71E9B4CC}">
      <dgm:prSet/>
      <dgm:spPr/>
      <dgm:t>
        <a:bodyPr/>
        <a:lstStyle/>
        <a:p>
          <a:endParaRPr lang="en-IN"/>
        </a:p>
      </dgm:t>
    </dgm:pt>
    <dgm:pt modelId="{A3ECF747-01B7-4128-94BD-284F3D99F181}" type="sibTrans" cxnId="{D0B846D6-5FC8-4C2E-847A-C47A71E9B4CC}">
      <dgm:prSet/>
      <dgm:spPr/>
      <dgm:t>
        <a:bodyPr/>
        <a:lstStyle/>
        <a:p>
          <a:endParaRPr lang="en-IN"/>
        </a:p>
      </dgm:t>
    </dgm:pt>
    <dgm:pt modelId="{654757C6-DD10-4E12-819B-0253846DCD04}" type="pres">
      <dgm:prSet presAssocID="{02C3606E-7DCF-4A02-A4CA-EE7F9ED32ED4}" presName="diagram" presStyleCnt="0">
        <dgm:presLayoutVars>
          <dgm:dir/>
          <dgm:resizeHandles val="exact"/>
        </dgm:presLayoutVars>
      </dgm:prSet>
      <dgm:spPr/>
      <dgm:t>
        <a:bodyPr/>
        <a:lstStyle/>
        <a:p>
          <a:endParaRPr lang="en-IN"/>
        </a:p>
      </dgm:t>
    </dgm:pt>
    <dgm:pt modelId="{61DCB871-B09E-4C5B-9FDF-163A4A1E155E}" type="pres">
      <dgm:prSet presAssocID="{1C544CC5-7034-4AAA-ADEE-004DDA9BF7BF}" presName="node" presStyleLbl="node1" presStyleIdx="0" presStyleCnt="6" custScaleX="160090" custScaleY="315913" custLinFactNeighborX="-52787" custLinFactNeighborY="24496">
        <dgm:presLayoutVars>
          <dgm:bulletEnabled val="1"/>
        </dgm:presLayoutVars>
      </dgm:prSet>
      <dgm:spPr/>
      <dgm:t>
        <a:bodyPr/>
        <a:lstStyle/>
        <a:p>
          <a:endParaRPr lang="en-IN"/>
        </a:p>
      </dgm:t>
    </dgm:pt>
    <dgm:pt modelId="{F388A195-70C4-405C-8220-E414FA34AAFA}" type="pres">
      <dgm:prSet presAssocID="{3BC4E77A-1CF7-4CD2-A71B-8AC7E071F03B}" presName="sibTrans" presStyleLbl="sibTrans2D1" presStyleIdx="0" presStyleCnt="5"/>
      <dgm:spPr/>
      <dgm:t>
        <a:bodyPr/>
        <a:lstStyle/>
        <a:p>
          <a:endParaRPr lang="en-IN"/>
        </a:p>
      </dgm:t>
    </dgm:pt>
    <dgm:pt modelId="{15F4BD90-59B3-457D-BDB3-D3B5A708D15E}" type="pres">
      <dgm:prSet presAssocID="{3BC4E77A-1CF7-4CD2-A71B-8AC7E071F03B}" presName="connectorText" presStyleLbl="sibTrans2D1" presStyleIdx="0" presStyleCnt="5"/>
      <dgm:spPr/>
      <dgm:t>
        <a:bodyPr/>
        <a:lstStyle/>
        <a:p>
          <a:endParaRPr lang="en-IN"/>
        </a:p>
      </dgm:t>
    </dgm:pt>
    <dgm:pt modelId="{62AA730D-C89B-410D-ABCF-A0EA622D7918}" type="pres">
      <dgm:prSet presAssocID="{20D0E72C-B73B-4DCE-98EB-E347A248DC79}" presName="node" presStyleLbl="node1" presStyleIdx="1" presStyleCnt="6" custScaleY="185390" custLinFactNeighborX="-16296" custLinFactNeighborY="33166">
        <dgm:presLayoutVars>
          <dgm:bulletEnabled val="1"/>
        </dgm:presLayoutVars>
      </dgm:prSet>
      <dgm:spPr/>
      <dgm:t>
        <a:bodyPr/>
        <a:lstStyle/>
        <a:p>
          <a:endParaRPr lang="en-IN"/>
        </a:p>
      </dgm:t>
    </dgm:pt>
    <dgm:pt modelId="{C682A46B-7FB5-47B5-BF10-68B3248EFDF6}" type="pres">
      <dgm:prSet presAssocID="{207E20A3-CA7C-4E79-99A1-1A2E79E8BD1D}" presName="sibTrans" presStyleLbl="sibTrans2D1" presStyleIdx="1" presStyleCnt="5"/>
      <dgm:spPr/>
      <dgm:t>
        <a:bodyPr/>
        <a:lstStyle/>
        <a:p>
          <a:endParaRPr lang="en-IN"/>
        </a:p>
      </dgm:t>
    </dgm:pt>
    <dgm:pt modelId="{AADBB1F2-62DA-4D79-9B38-4A2F1F908EA1}" type="pres">
      <dgm:prSet presAssocID="{207E20A3-CA7C-4E79-99A1-1A2E79E8BD1D}" presName="connectorText" presStyleLbl="sibTrans2D1" presStyleIdx="1" presStyleCnt="5"/>
      <dgm:spPr/>
      <dgm:t>
        <a:bodyPr/>
        <a:lstStyle/>
        <a:p>
          <a:endParaRPr lang="en-IN"/>
        </a:p>
      </dgm:t>
    </dgm:pt>
    <dgm:pt modelId="{5233BAD3-6869-4C91-B4E0-0DCE41ECA9A8}" type="pres">
      <dgm:prSet presAssocID="{023E01C2-EDFC-4A0F-BDE5-B9BF54309A37}" presName="node" presStyleLbl="node1" presStyleIdx="2" presStyleCnt="6">
        <dgm:presLayoutVars>
          <dgm:bulletEnabled val="1"/>
        </dgm:presLayoutVars>
      </dgm:prSet>
      <dgm:spPr/>
      <dgm:t>
        <a:bodyPr/>
        <a:lstStyle/>
        <a:p>
          <a:endParaRPr lang="en-IN"/>
        </a:p>
      </dgm:t>
    </dgm:pt>
    <dgm:pt modelId="{F15AF64E-4A82-4639-8D24-7E5A0BB7488C}" type="pres">
      <dgm:prSet presAssocID="{03F2AF6C-CE0D-4A7E-B80A-C2DD693A6376}" presName="sibTrans" presStyleLbl="sibTrans2D1" presStyleIdx="2" presStyleCnt="5" custLinFactNeighborX="1382" custLinFactNeighborY="-47437"/>
      <dgm:spPr/>
      <dgm:t>
        <a:bodyPr/>
        <a:lstStyle/>
        <a:p>
          <a:endParaRPr lang="en-IN"/>
        </a:p>
      </dgm:t>
    </dgm:pt>
    <dgm:pt modelId="{37EB924F-89DB-4726-922B-B93804829CE4}" type="pres">
      <dgm:prSet presAssocID="{03F2AF6C-CE0D-4A7E-B80A-C2DD693A6376}" presName="connectorText" presStyleLbl="sibTrans2D1" presStyleIdx="2" presStyleCnt="5"/>
      <dgm:spPr/>
      <dgm:t>
        <a:bodyPr/>
        <a:lstStyle/>
        <a:p>
          <a:endParaRPr lang="en-IN"/>
        </a:p>
      </dgm:t>
    </dgm:pt>
    <dgm:pt modelId="{8B751362-25E6-4057-905D-D538AF9753BE}" type="pres">
      <dgm:prSet presAssocID="{3AE959EE-5951-4A9B-83E7-F0DEA55303F6}" presName="node" presStyleLbl="node1" presStyleIdx="3" presStyleCnt="6" custScaleX="144105" custScaleY="225006">
        <dgm:presLayoutVars>
          <dgm:bulletEnabled val="1"/>
        </dgm:presLayoutVars>
      </dgm:prSet>
      <dgm:spPr/>
      <dgm:t>
        <a:bodyPr/>
        <a:lstStyle/>
        <a:p>
          <a:endParaRPr lang="en-IN"/>
        </a:p>
      </dgm:t>
    </dgm:pt>
    <dgm:pt modelId="{C3A7B922-9485-4111-802D-EE274CB26CDB}" type="pres">
      <dgm:prSet presAssocID="{47ADEB63-B47F-4773-95FF-A324A957AE05}" presName="sibTrans" presStyleLbl="sibTrans2D1" presStyleIdx="3" presStyleCnt="5"/>
      <dgm:spPr/>
      <dgm:t>
        <a:bodyPr/>
        <a:lstStyle/>
        <a:p>
          <a:endParaRPr lang="en-IN"/>
        </a:p>
      </dgm:t>
    </dgm:pt>
    <dgm:pt modelId="{664C6642-FEAD-41BB-9CE0-9BDB37E0EFBB}" type="pres">
      <dgm:prSet presAssocID="{47ADEB63-B47F-4773-95FF-A324A957AE05}" presName="connectorText" presStyleLbl="sibTrans2D1" presStyleIdx="3" presStyleCnt="5"/>
      <dgm:spPr/>
      <dgm:t>
        <a:bodyPr/>
        <a:lstStyle/>
        <a:p>
          <a:endParaRPr lang="en-IN"/>
        </a:p>
      </dgm:t>
    </dgm:pt>
    <dgm:pt modelId="{A75AA882-A9CD-4B9E-A657-1B19392936FC}" type="pres">
      <dgm:prSet presAssocID="{C07743B4-E9B5-4224-9389-7FC7EEF2F6CA}" presName="node" presStyleLbl="node1" presStyleIdx="4" presStyleCnt="6" custScaleX="138950" custScaleY="180825">
        <dgm:presLayoutVars>
          <dgm:bulletEnabled val="1"/>
        </dgm:presLayoutVars>
      </dgm:prSet>
      <dgm:spPr/>
      <dgm:t>
        <a:bodyPr/>
        <a:lstStyle/>
        <a:p>
          <a:endParaRPr lang="en-IN"/>
        </a:p>
      </dgm:t>
    </dgm:pt>
    <dgm:pt modelId="{50A02578-35A3-47FF-A07D-58647C25DFD9}" type="pres">
      <dgm:prSet presAssocID="{57C7F922-E9FB-44CD-8F89-AE22962F3201}" presName="sibTrans" presStyleLbl="sibTrans2D1" presStyleIdx="4" presStyleCnt="5"/>
      <dgm:spPr/>
      <dgm:t>
        <a:bodyPr/>
        <a:lstStyle/>
        <a:p>
          <a:endParaRPr lang="en-IN"/>
        </a:p>
      </dgm:t>
    </dgm:pt>
    <dgm:pt modelId="{E822DDE4-BACA-4D9C-907E-A6CEA5310ADA}" type="pres">
      <dgm:prSet presAssocID="{57C7F922-E9FB-44CD-8F89-AE22962F3201}" presName="connectorText" presStyleLbl="sibTrans2D1" presStyleIdx="4" presStyleCnt="5"/>
      <dgm:spPr/>
      <dgm:t>
        <a:bodyPr/>
        <a:lstStyle/>
        <a:p>
          <a:endParaRPr lang="en-IN"/>
        </a:p>
      </dgm:t>
    </dgm:pt>
    <dgm:pt modelId="{019C910F-A058-4FD7-B6FB-23B8F0172E52}" type="pres">
      <dgm:prSet presAssocID="{8B6AA27A-68EB-4FA5-AE0D-B198ED0E0017}" presName="node" presStyleLbl="node1" presStyleIdx="5" presStyleCnt="6" custScaleX="129822" custScaleY="210741" custLinFactNeighborX="0" custLinFactNeighborY="-3773">
        <dgm:presLayoutVars>
          <dgm:bulletEnabled val="1"/>
        </dgm:presLayoutVars>
      </dgm:prSet>
      <dgm:spPr/>
      <dgm:t>
        <a:bodyPr/>
        <a:lstStyle/>
        <a:p>
          <a:endParaRPr lang="en-IN"/>
        </a:p>
      </dgm:t>
    </dgm:pt>
  </dgm:ptLst>
  <dgm:cxnLst>
    <dgm:cxn modelId="{889BBB1D-DF9D-4301-A518-8AF1C9865B37}" type="presOf" srcId="{20D0E72C-B73B-4DCE-98EB-E347A248DC79}" destId="{62AA730D-C89B-410D-ABCF-A0EA622D7918}" srcOrd="0" destOrd="0" presId="urn:microsoft.com/office/officeart/2005/8/layout/process5"/>
    <dgm:cxn modelId="{1180F098-C486-4539-BB37-ED686B5AFC7C}" type="presOf" srcId="{207E20A3-CA7C-4E79-99A1-1A2E79E8BD1D}" destId="{C682A46B-7FB5-47B5-BF10-68B3248EFDF6}" srcOrd="0" destOrd="0" presId="urn:microsoft.com/office/officeart/2005/8/layout/process5"/>
    <dgm:cxn modelId="{D1E844C5-2898-4DD7-AFE3-070C724AA860}" srcId="{02C3606E-7DCF-4A02-A4CA-EE7F9ED32ED4}" destId="{20D0E72C-B73B-4DCE-98EB-E347A248DC79}" srcOrd="1" destOrd="0" parTransId="{5EE21F79-A2EB-4B63-97E7-1E30EB64B0A4}" sibTransId="{207E20A3-CA7C-4E79-99A1-1A2E79E8BD1D}"/>
    <dgm:cxn modelId="{D0B846D6-5FC8-4C2E-847A-C47A71E9B4CC}" srcId="{02C3606E-7DCF-4A02-A4CA-EE7F9ED32ED4}" destId="{8B6AA27A-68EB-4FA5-AE0D-B198ED0E0017}" srcOrd="5" destOrd="0" parTransId="{C9C46D89-18C8-41C9-B335-1A30337A99AB}" sibTransId="{A3ECF747-01B7-4128-94BD-284F3D99F181}"/>
    <dgm:cxn modelId="{14ED88B2-7356-4A67-B8B6-700519B78F3B}" type="presOf" srcId="{3AE959EE-5951-4A9B-83E7-F0DEA55303F6}" destId="{8B751362-25E6-4057-905D-D538AF9753BE}" srcOrd="0" destOrd="0" presId="urn:microsoft.com/office/officeart/2005/8/layout/process5"/>
    <dgm:cxn modelId="{ECCC8CF1-DAC4-41BF-8539-C71D9E203F99}" type="presOf" srcId="{C07743B4-E9B5-4224-9389-7FC7EEF2F6CA}" destId="{A75AA882-A9CD-4B9E-A657-1B19392936FC}" srcOrd="0" destOrd="0" presId="urn:microsoft.com/office/officeart/2005/8/layout/process5"/>
    <dgm:cxn modelId="{46081D79-7A0D-4F32-B264-F880351506D8}" type="presOf" srcId="{8B6AA27A-68EB-4FA5-AE0D-B198ED0E0017}" destId="{019C910F-A058-4FD7-B6FB-23B8F0172E52}" srcOrd="0" destOrd="0" presId="urn:microsoft.com/office/officeart/2005/8/layout/process5"/>
    <dgm:cxn modelId="{554FA392-0C08-40C1-AB54-751186080D9E}" type="presOf" srcId="{47ADEB63-B47F-4773-95FF-A324A957AE05}" destId="{664C6642-FEAD-41BB-9CE0-9BDB37E0EFBB}" srcOrd="1" destOrd="0" presId="urn:microsoft.com/office/officeart/2005/8/layout/process5"/>
    <dgm:cxn modelId="{5CCE2C91-518F-4DE6-B43C-CECCEDA1EA73}" type="presOf" srcId="{03F2AF6C-CE0D-4A7E-B80A-C2DD693A6376}" destId="{F15AF64E-4A82-4639-8D24-7E5A0BB7488C}" srcOrd="0" destOrd="0" presId="urn:microsoft.com/office/officeart/2005/8/layout/process5"/>
    <dgm:cxn modelId="{5270AB63-98D5-4D8D-8595-E9F6EE7209D9}" type="presOf" srcId="{207E20A3-CA7C-4E79-99A1-1A2E79E8BD1D}" destId="{AADBB1F2-62DA-4D79-9B38-4A2F1F908EA1}" srcOrd="1" destOrd="0" presId="urn:microsoft.com/office/officeart/2005/8/layout/process5"/>
    <dgm:cxn modelId="{91263A72-6418-4947-AE09-16685B848C1E}" type="presOf" srcId="{1C544CC5-7034-4AAA-ADEE-004DDA9BF7BF}" destId="{61DCB871-B09E-4C5B-9FDF-163A4A1E155E}" srcOrd="0" destOrd="0" presId="urn:microsoft.com/office/officeart/2005/8/layout/process5"/>
    <dgm:cxn modelId="{CF5E4949-3D99-4F69-BB3B-A550CF46C742}" srcId="{02C3606E-7DCF-4A02-A4CA-EE7F9ED32ED4}" destId="{C07743B4-E9B5-4224-9389-7FC7EEF2F6CA}" srcOrd="4" destOrd="0" parTransId="{B832DFD8-0631-45E6-90BE-3DE01F2F9AF2}" sibTransId="{57C7F922-E9FB-44CD-8F89-AE22962F3201}"/>
    <dgm:cxn modelId="{1B51B10E-DD76-40D8-BA4E-D71244B9A1F6}" srcId="{02C3606E-7DCF-4A02-A4CA-EE7F9ED32ED4}" destId="{3AE959EE-5951-4A9B-83E7-F0DEA55303F6}" srcOrd="3" destOrd="0" parTransId="{A2F2D713-69F2-40CD-A152-B14EC68A1325}" sibTransId="{47ADEB63-B47F-4773-95FF-A324A957AE05}"/>
    <dgm:cxn modelId="{437DF14B-0478-4531-B1B9-B59DF93B6004}" type="presOf" srcId="{57C7F922-E9FB-44CD-8F89-AE22962F3201}" destId="{50A02578-35A3-47FF-A07D-58647C25DFD9}" srcOrd="0" destOrd="0" presId="urn:microsoft.com/office/officeart/2005/8/layout/process5"/>
    <dgm:cxn modelId="{B5CE6427-A260-4AF2-B760-7E2DC1894290}" type="presOf" srcId="{03F2AF6C-CE0D-4A7E-B80A-C2DD693A6376}" destId="{37EB924F-89DB-4726-922B-B93804829CE4}" srcOrd="1" destOrd="0" presId="urn:microsoft.com/office/officeart/2005/8/layout/process5"/>
    <dgm:cxn modelId="{1768A584-0BF5-4551-8030-6243D301A4B8}" type="presOf" srcId="{47ADEB63-B47F-4773-95FF-A324A957AE05}" destId="{C3A7B922-9485-4111-802D-EE274CB26CDB}" srcOrd="0" destOrd="0" presId="urn:microsoft.com/office/officeart/2005/8/layout/process5"/>
    <dgm:cxn modelId="{4CCB9F6A-E46E-408A-B903-8CE3B7F536AB}" type="presOf" srcId="{3BC4E77A-1CF7-4CD2-A71B-8AC7E071F03B}" destId="{15F4BD90-59B3-457D-BDB3-D3B5A708D15E}" srcOrd="1" destOrd="0" presId="urn:microsoft.com/office/officeart/2005/8/layout/process5"/>
    <dgm:cxn modelId="{7BAFBE62-236F-4E14-9F87-940EE091CDC9}" type="presOf" srcId="{02C3606E-7DCF-4A02-A4CA-EE7F9ED32ED4}" destId="{654757C6-DD10-4E12-819B-0253846DCD04}" srcOrd="0" destOrd="0" presId="urn:microsoft.com/office/officeart/2005/8/layout/process5"/>
    <dgm:cxn modelId="{9609EAF9-97EF-42EF-AFC7-27AFBA04A2D6}" type="presOf" srcId="{023E01C2-EDFC-4A0F-BDE5-B9BF54309A37}" destId="{5233BAD3-6869-4C91-B4E0-0DCE41ECA9A8}" srcOrd="0" destOrd="0" presId="urn:microsoft.com/office/officeart/2005/8/layout/process5"/>
    <dgm:cxn modelId="{3A85BEB1-F314-43AC-BE55-D76557C4BA35}" srcId="{02C3606E-7DCF-4A02-A4CA-EE7F9ED32ED4}" destId="{023E01C2-EDFC-4A0F-BDE5-B9BF54309A37}" srcOrd="2" destOrd="0" parTransId="{6213EC60-E538-4DB7-ADED-E5DEEF0D2E96}" sibTransId="{03F2AF6C-CE0D-4A7E-B80A-C2DD693A6376}"/>
    <dgm:cxn modelId="{CEB316C6-EA17-4422-9CE9-1E9D3A756367}" type="presOf" srcId="{57C7F922-E9FB-44CD-8F89-AE22962F3201}" destId="{E822DDE4-BACA-4D9C-907E-A6CEA5310ADA}" srcOrd="1" destOrd="0" presId="urn:microsoft.com/office/officeart/2005/8/layout/process5"/>
    <dgm:cxn modelId="{34F7F602-FC36-4CBE-B7FA-41362A203801}" srcId="{02C3606E-7DCF-4A02-A4CA-EE7F9ED32ED4}" destId="{1C544CC5-7034-4AAA-ADEE-004DDA9BF7BF}" srcOrd="0" destOrd="0" parTransId="{20D6CBE2-3495-4468-B014-2DCB2FDE2364}" sibTransId="{3BC4E77A-1CF7-4CD2-A71B-8AC7E071F03B}"/>
    <dgm:cxn modelId="{C32DC408-B1D2-4B51-AD32-A8B23E2CAEA2}" type="presOf" srcId="{3BC4E77A-1CF7-4CD2-A71B-8AC7E071F03B}" destId="{F388A195-70C4-405C-8220-E414FA34AAFA}" srcOrd="0" destOrd="0" presId="urn:microsoft.com/office/officeart/2005/8/layout/process5"/>
    <dgm:cxn modelId="{D6EE6F9C-81C2-4945-A45D-FBD813258826}" type="presParOf" srcId="{654757C6-DD10-4E12-819B-0253846DCD04}" destId="{61DCB871-B09E-4C5B-9FDF-163A4A1E155E}" srcOrd="0" destOrd="0" presId="urn:microsoft.com/office/officeart/2005/8/layout/process5"/>
    <dgm:cxn modelId="{56378894-31D6-46F0-830B-0EE9F17A7747}" type="presParOf" srcId="{654757C6-DD10-4E12-819B-0253846DCD04}" destId="{F388A195-70C4-405C-8220-E414FA34AAFA}" srcOrd="1" destOrd="0" presId="urn:microsoft.com/office/officeart/2005/8/layout/process5"/>
    <dgm:cxn modelId="{AB20C40F-38BD-4ECE-A6D7-78849CF80906}" type="presParOf" srcId="{F388A195-70C4-405C-8220-E414FA34AAFA}" destId="{15F4BD90-59B3-457D-BDB3-D3B5A708D15E}" srcOrd="0" destOrd="0" presId="urn:microsoft.com/office/officeart/2005/8/layout/process5"/>
    <dgm:cxn modelId="{7940E12F-973B-446E-BA09-C8A62047EE70}" type="presParOf" srcId="{654757C6-DD10-4E12-819B-0253846DCD04}" destId="{62AA730D-C89B-410D-ABCF-A0EA622D7918}" srcOrd="2" destOrd="0" presId="urn:microsoft.com/office/officeart/2005/8/layout/process5"/>
    <dgm:cxn modelId="{D79996F3-EB03-466E-8D1B-885C105C74C1}" type="presParOf" srcId="{654757C6-DD10-4E12-819B-0253846DCD04}" destId="{C682A46B-7FB5-47B5-BF10-68B3248EFDF6}" srcOrd="3" destOrd="0" presId="urn:microsoft.com/office/officeart/2005/8/layout/process5"/>
    <dgm:cxn modelId="{24721F6D-AB74-4B67-85BC-52563687B5B2}" type="presParOf" srcId="{C682A46B-7FB5-47B5-BF10-68B3248EFDF6}" destId="{AADBB1F2-62DA-4D79-9B38-4A2F1F908EA1}" srcOrd="0" destOrd="0" presId="urn:microsoft.com/office/officeart/2005/8/layout/process5"/>
    <dgm:cxn modelId="{5ED22437-E222-4C1B-A04F-84A1CA611AC6}" type="presParOf" srcId="{654757C6-DD10-4E12-819B-0253846DCD04}" destId="{5233BAD3-6869-4C91-B4E0-0DCE41ECA9A8}" srcOrd="4" destOrd="0" presId="urn:microsoft.com/office/officeart/2005/8/layout/process5"/>
    <dgm:cxn modelId="{F0527E39-1F4A-4E66-9863-F0AEA0F05A5F}" type="presParOf" srcId="{654757C6-DD10-4E12-819B-0253846DCD04}" destId="{F15AF64E-4A82-4639-8D24-7E5A0BB7488C}" srcOrd="5" destOrd="0" presId="urn:microsoft.com/office/officeart/2005/8/layout/process5"/>
    <dgm:cxn modelId="{D02A4E77-A2C1-46EA-B0E0-A6005FB06F31}" type="presParOf" srcId="{F15AF64E-4A82-4639-8D24-7E5A0BB7488C}" destId="{37EB924F-89DB-4726-922B-B93804829CE4}" srcOrd="0" destOrd="0" presId="urn:microsoft.com/office/officeart/2005/8/layout/process5"/>
    <dgm:cxn modelId="{D79E6755-58FF-4AF8-8A5E-F8200DD288D8}" type="presParOf" srcId="{654757C6-DD10-4E12-819B-0253846DCD04}" destId="{8B751362-25E6-4057-905D-D538AF9753BE}" srcOrd="6" destOrd="0" presId="urn:microsoft.com/office/officeart/2005/8/layout/process5"/>
    <dgm:cxn modelId="{F4CE3572-F4E1-4D35-93F0-422D4D1EDC54}" type="presParOf" srcId="{654757C6-DD10-4E12-819B-0253846DCD04}" destId="{C3A7B922-9485-4111-802D-EE274CB26CDB}" srcOrd="7" destOrd="0" presId="urn:microsoft.com/office/officeart/2005/8/layout/process5"/>
    <dgm:cxn modelId="{B5ADE8DF-3D6C-4C53-88AD-944F9BC52F6B}" type="presParOf" srcId="{C3A7B922-9485-4111-802D-EE274CB26CDB}" destId="{664C6642-FEAD-41BB-9CE0-9BDB37E0EFBB}" srcOrd="0" destOrd="0" presId="urn:microsoft.com/office/officeart/2005/8/layout/process5"/>
    <dgm:cxn modelId="{459D8481-8688-470A-A3E7-880DC662BE65}" type="presParOf" srcId="{654757C6-DD10-4E12-819B-0253846DCD04}" destId="{A75AA882-A9CD-4B9E-A657-1B19392936FC}" srcOrd="8" destOrd="0" presId="urn:microsoft.com/office/officeart/2005/8/layout/process5"/>
    <dgm:cxn modelId="{B6AE2A86-89EA-49E0-AECD-474615F89D2F}" type="presParOf" srcId="{654757C6-DD10-4E12-819B-0253846DCD04}" destId="{50A02578-35A3-47FF-A07D-58647C25DFD9}" srcOrd="9" destOrd="0" presId="urn:microsoft.com/office/officeart/2005/8/layout/process5"/>
    <dgm:cxn modelId="{4485AF19-FC77-4BB9-BEC6-5124C75671A8}" type="presParOf" srcId="{50A02578-35A3-47FF-A07D-58647C25DFD9}" destId="{E822DDE4-BACA-4D9C-907E-A6CEA5310ADA}" srcOrd="0" destOrd="0" presId="urn:microsoft.com/office/officeart/2005/8/layout/process5"/>
    <dgm:cxn modelId="{FD31023A-AEAF-4AB0-A783-639C1A36D778}" type="presParOf" srcId="{654757C6-DD10-4E12-819B-0253846DCD04}" destId="{019C910F-A058-4FD7-B6FB-23B8F0172E52}" srcOrd="1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EDC4BE-932D-472B-BD41-24FB5E19ADA2}">
      <dsp:nvSpPr>
        <dsp:cNvPr id="0" name=""/>
        <dsp:cNvSpPr/>
      </dsp:nvSpPr>
      <dsp:spPr>
        <a:xfrm rot="5400000">
          <a:off x="-79912" y="83980"/>
          <a:ext cx="532749" cy="372924"/>
        </a:xfrm>
        <a:prstGeom prst="chevron">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endParaRPr lang="en-US" sz="500" kern="1200"/>
        </a:p>
      </dsp:txBody>
      <dsp:txXfrm rot="-5400000">
        <a:off x="1" y="190529"/>
        <a:ext cx="372924" cy="159825"/>
      </dsp:txXfrm>
    </dsp:sp>
    <dsp:sp modelId="{A7227130-F8AE-4E69-8FBF-613B431995B3}">
      <dsp:nvSpPr>
        <dsp:cNvPr id="0" name=""/>
        <dsp:cNvSpPr/>
      </dsp:nvSpPr>
      <dsp:spPr>
        <a:xfrm rot="5400000">
          <a:off x="4013818" y="-3636826"/>
          <a:ext cx="346286" cy="762807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India’s Economic Growth and Indian States</a:t>
          </a:r>
          <a:endParaRPr lang="en-US" sz="2400" kern="1200" dirty="0"/>
        </a:p>
      </dsp:txBody>
      <dsp:txXfrm rot="-5400000">
        <a:off x="372924" y="20972"/>
        <a:ext cx="7611171" cy="312478"/>
      </dsp:txXfrm>
    </dsp:sp>
    <dsp:sp modelId="{6302570B-0C8B-4985-9D24-6B98A0F6B7CC}">
      <dsp:nvSpPr>
        <dsp:cNvPr id="0" name=""/>
        <dsp:cNvSpPr/>
      </dsp:nvSpPr>
      <dsp:spPr>
        <a:xfrm rot="5400000">
          <a:off x="-79912" y="557282"/>
          <a:ext cx="532749" cy="372924"/>
        </a:xfrm>
        <a:prstGeom prst="chevron">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endParaRPr lang="en-US" sz="500" kern="1200"/>
        </a:p>
      </dsp:txBody>
      <dsp:txXfrm rot="-5400000">
        <a:off x="1" y="663831"/>
        <a:ext cx="372924" cy="159825"/>
      </dsp:txXfrm>
    </dsp:sp>
    <dsp:sp modelId="{03D2A6A5-D9B6-4792-A7D6-DA2A24BE7A80}">
      <dsp:nvSpPr>
        <dsp:cNvPr id="0" name=""/>
        <dsp:cNvSpPr/>
      </dsp:nvSpPr>
      <dsp:spPr>
        <a:xfrm rot="5400000">
          <a:off x="4013818" y="-3163524"/>
          <a:ext cx="346286" cy="762807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Indian State: Boiling Pots for Experiments</a:t>
          </a:r>
          <a:endParaRPr lang="en-US" sz="2400" kern="1200" dirty="0"/>
        </a:p>
      </dsp:txBody>
      <dsp:txXfrm rot="-5400000">
        <a:off x="372924" y="494274"/>
        <a:ext cx="7611171" cy="312478"/>
      </dsp:txXfrm>
    </dsp:sp>
    <dsp:sp modelId="{77014A06-EAD3-4157-857B-DA4DF47E631E}">
      <dsp:nvSpPr>
        <dsp:cNvPr id="0" name=""/>
        <dsp:cNvSpPr/>
      </dsp:nvSpPr>
      <dsp:spPr>
        <a:xfrm rot="5400000">
          <a:off x="-79912" y="1030583"/>
          <a:ext cx="532749" cy="372924"/>
        </a:xfrm>
        <a:prstGeom prst="chevron">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endParaRPr lang="en-US" sz="500" kern="1200" dirty="0"/>
        </a:p>
      </dsp:txBody>
      <dsp:txXfrm rot="-5400000">
        <a:off x="1" y="1137132"/>
        <a:ext cx="372924" cy="159825"/>
      </dsp:txXfrm>
    </dsp:sp>
    <dsp:sp modelId="{4659B838-AA44-429C-8E33-BD234F2758F3}">
      <dsp:nvSpPr>
        <dsp:cNvPr id="0" name=""/>
        <dsp:cNvSpPr/>
      </dsp:nvSpPr>
      <dsp:spPr>
        <a:xfrm rot="5400000">
          <a:off x="4013818" y="-2690223"/>
          <a:ext cx="346286" cy="762807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Need for an information platform</a:t>
          </a:r>
          <a:endParaRPr lang="en-US" sz="2400" kern="1200" dirty="0"/>
        </a:p>
      </dsp:txBody>
      <dsp:txXfrm rot="-5400000">
        <a:off x="372924" y="967575"/>
        <a:ext cx="7611171" cy="312478"/>
      </dsp:txXfrm>
    </dsp:sp>
    <dsp:sp modelId="{80139C95-3113-4220-8D02-B5EF174C963A}">
      <dsp:nvSpPr>
        <dsp:cNvPr id="0" name=""/>
        <dsp:cNvSpPr/>
      </dsp:nvSpPr>
      <dsp:spPr>
        <a:xfrm rot="5400000">
          <a:off x="-79912" y="1503885"/>
          <a:ext cx="532749" cy="372924"/>
        </a:xfrm>
        <a:prstGeom prst="chevron">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endParaRPr lang="en-US" sz="500" kern="1200"/>
        </a:p>
      </dsp:txBody>
      <dsp:txXfrm rot="-5400000">
        <a:off x="1" y="1610434"/>
        <a:ext cx="372924" cy="159825"/>
      </dsp:txXfrm>
    </dsp:sp>
    <dsp:sp modelId="{C8832EF6-061E-456F-B436-D3B046F2D8C6}">
      <dsp:nvSpPr>
        <dsp:cNvPr id="0" name=""/>
        <dsp:cNvSpPr/>
      </dsp:nvSpPr>
      <dsp:spPr>
        <a:xfrm rot="5400000">
          <a:off x="4013818" y="-2216921"/>
          <a:ext cx="346286" cy="762807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Work done already</a:t>
          </a:r>
          <a:r>
            <a:rPr lang="en-US" sz="1900" kern="1200" dirty="0" smtClean="0"/>
            <a:t>	</a:t>
          </a:r>
          <a:endParaRPr lang="en-US" sz="1900" kern="1200" dirty="0"/>
        </a:p>
      </dsp:txBody>
      <dsp:txXfrm rot="-5400000">
        <a:off x="372924" y="1440877"/>
        <a:ext cx="7611171" cy="312478"/>
      </dsp:txXfrm>
    </dsp:sp>
    <dsp:sp modelId="{8B6BC3B4-80C2-4D2B-8CBD-7179A1C29D3F}">
      <dsp:nvSpPr>
        <dsp:cNvPr id="0" name=""/>
        <dsp:cNvSpPr/>
      </dsp:nvSpPr>
      <dsp:spPr>
        <a:xfrm rot="5400000">
          <a:off x="-79912" y="1977187"/>
          <a:ext cx="532749" cy="372924"/>
        </a:xfrm>
        <a:prstGeom prst="chevron">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endParaRPr lang="en-US" sz="500" kern="1200" dirty="0"/>
        </a:p>
      </dsp:txBody>
      <dsp:txXfrm rot="-5400000">
        <a:off x="1" y="2083736"/>
        <a:ext cx="372924" cy="159825"/>
      </dsp:txXfrm>
    </dsp:sp>
    <dsp:sp modelId="{F511F2BE-31F9-480A-9A68-F3FF806E72D7}">
      <dsp:nvSpPr>
        <dsp:cNvPr id="0" name=""/>
        <dsp:cNvSpPr/>
      </dsp:nvSpPr>
      <dsp:spPr>
        <a:xfrm rot="5400000">
          <a:off x="4013818" y="-1705213"/>
          <a:ext cx="346286" cy="7628075"/>
        </a:xfrm>
        <a:prstGeom prst="round2SameRect">
          <a:avLst/>
        </a:prstGeom>
        <a:blipFill rotWithShape="0">
          <a:blip xmlns:r="http://schemas.openxmlformats.org/officeDocument/2006/relationships" r:embed="rId1"/>
          <a:stretch>
            <a:fillRect/>
          </a:stretch>
        </a:blip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Need to broaden the scope</a:t>
          </a:r>
          <a:endParaRPr lang="en-US" sz="2400" kern="1200" dirty="0"/>
        </a:p>
      </dsp:txBody>
      <dsp:txXfrm rot="-5400000">
        <a:off x="372924" y="1952585"/>
        <a:ext cx="7611171" cy="312478"/>
      </dsp:txXfrm>
    </dsp:sp>
    <dsp:sp modelId="{57871E0A-1E5C-4ECB-A0BC-92492CDF02AD}">
      <dsp:nvSpPr>
        <dsp:cNvPr id="0" name=""/>
        <dsp:cNvSpPr/>
      </dsp:nvSpPr>
      <dsp:spPr>
        <a:xfrm rot="5400000">
          <a:off x="-79912" y="2450488"/>
          <a:ext cx="532749" cy="372924"/>
        </a:xfrm>
        <a:prstGeom prst="chevron">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endParaRPr lang="en-US" sz="500" kern="1200" dirty="0"/>
        </a:p>
      </dsp:txBody>
      <dsp:txXfrm rot="-5400000">
        <a:off x="1" y="2557037"/>
        <a:ext cx="372924" cy="159825"/>
      </dsp:txXfrm>
    </dsp:sp>
    <dsp:sp modelId="{68B26D2C-DCA5-4537-930A-1B303CF1C4C0}">
      <dsp:nvSpPr>
        <dsp:cNvPr id="0" name=""/>
        <dsp:cNvSpPr/>
      </dsp:nvSpPr>
      <dsp:spPr>
        <a:xfrm rot="5400000">
          <a:off x="4013818" y="-1270318"/>
          <a:ext cx="346286" cy="762807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So what exactly do we have in mind?</a:t>
          </a:r>
          <a:endParaRPr lang="en-US" sz="2400" kern="1200" dirty="0"/>
        </a:p>
      </dsp:txBody>
      <dsp:txXfrm rot="-5400000">
        <a:off x="372924" y="2387480"/>
        <a:ext cx="7611171" cy="312478"/>
      </dsp:txXfrm>
    </dsp:sp>
    <dsp:sp modelId="{0860C4E0-9DA2-4FB5-87BF-56A04D308152}">
      <dsp:nvSpPr>
        <dsp:cNvPr id="0" name=""/>
        <dsp:cNvSpPr/>
      </dsp:nvSpPr>
      <dsp:spPr>
        <a:xfrm rot="5400000">
          <a:off x="-79912" y="2923790"/>
          <a:ext cx="532749" cy="372924"/>
        </a:xfrm>
        <a:prstGeom prst="chevron">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endParaRPr lang="en-US" sz="500" kern="1200" dirty="0"/>
        </a:p>
      </dsp:txBody>
      <dsp:txXfrm rot="-5400000">
        <a:off x="1" y="3030339"/>
        <a:ext cx="372924" cy="159825"/>
      </dsp:txXfrm>
    </dsp:sp>
    <dsp:sp modelId="{415D0BD9-F94C-4F74-914F-604581F52C53}">
      <dsp:nvSpPr>
        <dsp:cNvPr id="0" name=""/>
        <dsp:cNvSpPr/>
      </dsp:nvSpPr>
      <dsp:spPr>
        <a:xfrm rot="5400000">
          <a:off x="4013818" y="-797016"/>
          <a:ext cx="346286" cy="762807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Objectives</a:t>
          </a:r>
          <a:r>
            <a:rPr lang="en-US" sz="1900" kern="1200" dirty="0" smtClean="0"/>
            <a:t>	</a:t>
          </a:r>
          <a:endParaRPr lang="en-US" sz="1900" kern="1200" dirty="0"/>
        </a:p>
      </dsp:txBody>
      <dsp:txXfrm rot="-5400000">
        <a:off x="372924" y="2860782"/>
        <a:ext cx="7611171" cy="312478"/>
      </dsp:txXfrm>
    </dsp:sp>
    <dsp:sp modelId="{5F479633-67A9-4B0E-9CCF-18D6A53FA267}">
      <dsp:nvSpPr>
        <dsp:cNvPr id="0" name=""/>
        <dsp:cNvSpPr/>
      </dsp:nvSpPr>
      <dsp:spPr>
        <a:xfrm rot="5400000">
          <a:off x="-79912" y="3397091"/>
          <a:ext cx="532749" cy="372924"/>
        </a:xfrm>
        <a:prstGeom prst="chevron">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endParaRPr lang="en-US" sz="500" kern="1200" dirty="0"/>
        </a:p>
      </dsp:txBody>
      <dsp:txXfrm rot="-5400000">
        <a:off x="1" y="3503640"/>
        <a:ext cx="372924" cy="159825"/>
      </dsp:txXfrm>
    </dsp:sp>
    <dsp:sp modelId="{D75C2971-13B0-4B22-991B-6FAD67099F5E}">
      <dsp:nvSpPr>
        <dsp:cNvPr id="0" name=""/>
        <dsp:cNvSpPr/>
      </dsp:nvSpPr>
      <dsp:spPr>
        <a:xfrm rot="5400000">
          <a:off x="4013818" y="-323714"/>
          <a:ext cx="346286" cy="762807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Methodology Proposed</a:t>
          </a:r>
          <a:endParaRPr lang="en-US" sz="1900" kern="1200" dirty="0"/>
        </a:p>
      </dsp:txBody>
      <dsp:txXfrm rot="-5400000">
        <a:off x="372924" y="3334084"/>
        <a:ext cx="7611171" cy="312478"/>
      </dsp:txXfrm>
    </dsp:sp>
    <dsp:sp modelId="{D2DE494F-5940-47DA-87FF-1382B12DBC57}">
      <dsp:nvSpPr>
        <dsp:cNvPr id="0" name=""/>
        <dsp:cNvSpPr/>
      </dsp:nvSpPr>
      <dsp:spPr>
        <a:xfrm rot="5400000">
          <a:off x="-79912" y="3870393"/>
          <a:ext cx="532749" cy="372924"/>
        </a:xfrm>
        <a:prstGeom prst="chevron">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endParaRPr lang="en-US" sz="500" kern="1200" dirty="0"/>
        </a:p>
      </dsp:txBody>
      <dsp:txXfrm rot="-5400000">
        <a:off x="1" y="3976942"/>
        <a:ext cx="372924" cy="159825"/>
      </dsp:txXfrm>
    </dsp:sp>
    <dsp:sp modelId="{E3A4DD68-5C8F-4D11-A1A8-244A9703C690}">
      <dsp:nvSpPr>
        <dsp:cNvPr id="0" name=""/>
        <dsp:cNvSpPr/>
      </dsp:nvSpPr>
      <dsp:spPr>
        <a:xfrm rot="5400000">
          <a:off x="4013818" y="149586"/>
          <a:ext cx="346286" cy="762807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Challenges and Recommendations</a:t>
          </a:r>
          <a:endParaRPr lang="en-US" sz="1900" kern="1200" dirty="0"/>
        </a:p>
      </dsp:txBody>
      <dsp:txXfrm rot="-5400000">
        <a:off x="372924" y="3807384"/>
        <a:ext cx="7611171" cy="312478"/>
      </dsp:txXfrm>
    </dsp:sp>
    <dsp:sp modelId="{E74F91DE-CF1B-4696-92CE-F6DC05A3C722}">
      <dsp:nvSpPr>
        <dsp:cNvPr id="0" name=""/>
        <dsp:cNvSpPr/>
      </dsp:nvSpPr>
      <dsp:spPr>
        <a:xfrm rot="5400000">
          <a:off x="-76194" y="4343695"/>
          <a:ext cx="532749" cy="372924"/>
        </a:xfrm>
        <a:prstGeom prst="chevron">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Outcomes</a:t>
          </a:r>
          <a:endParaRPr lang="en-US" sz="500" kern="1200" dirty="0"/>
        </a:p>
      </dsp:txBody>
      <dsp:txXfrm rot="-5400000">
        <a:off x="3719" y="4450244"/>
        <a:ext cx="372924" cy="159825"/>
      </dsp:txXfrm>
    </dsp:sp>
    <dsp:sp modelId="{6FBD10BC-2150-4AD0-82BA-AF35C662E035}">
      <dsp:nvSpPr>
        <dsp:cNvPr id="0" name=""/>
        <dsp:cNvSpPr/>
      </dsp:nvSpPr>
      <dsp:spPr>
        <a:xfrm rot="5400000">
          <a:off x="4013818" y="622888"/>
          <a:ext cx="346286" cy="762807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IN" sz="2400" kern="1200" dirty="0" smtClean="0"/>
            <a:t>Outcomes</a:t>
          </a:r>
          <a:endParaRPr lang="en-IN" sz="2400" kern="1200" dirty="0"/>
        </a:p>
      </dsp:txBody>
      <dsp:txXfrm rot="-5400000">
        <a:off x="372924" y="4280686"/>
        <a:ext cx="7611171" cy="3124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9B6A28-38B0-4EC6-BEC7-4032E83312ED}">
      <dsp:nvSpPr>
        <dsp:cNvPr id="0" name=""/>
        <dsp:cNvSpPr/>
      </dsp:nvSpPr>
      <dsp:spPr>
        <a:xfrm>
          <a:off x="397445" y="1757"/>
          <a:ext cx="7510908" cy="1056580"/>
        </a:xfrm>
        <a:prstGeom prst="roundRect">
          <a:avLst>
            <a:gd name="adj" fmla="val 10000"/>
          </a:avLst>
        </a:prstGeom>
        <a:solidFill>
          <a:schemeClr val="accent3">
            <a:lumMod val="60000"/>
            <a:lumOff val="4000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The issue of documenting such practices across States in India has been sporadically undertaken:</a:t>
          </a:r>
          <a:endParaRPr lang="en-US" sz="2300" kern="1200" dirty="0"/>
        </a:p>
      </dsp:txBody>
      <dsp:txXfrm>
        <a:off x="428391" y="32703"/>
        <a:ext cx="7449016" cy="994688"/>
      </dsp:txXfrm>
    </dsp:sp>
    <dsp:sp modelId="{F6C79F38-C8A0-4D1C-84F9-F4B24032021C}">
      <dsp:nvSpPr>
        <dsp:cNvPr id="0" name=""/>
        <dsp:cNvSpPr/>
      </dsp:nvSpPr>
      <dsp:spPr>
        <a:xfrm>
          <a:off x="457205" y="1828801"/>
          <a:ext cx="1056580" cy="48423"/>
        </a:xfrm>
        <a:prstGeom prst="roundRect">
          <a:avLst>
            <a:gd name="adj" fmla="val 1667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78EEA3-E8DE-47C3-BF94-01AAFE6DC507}">
      <dsp:nvSpPr>
        <dsp:cNvPr id="0" name=""/>
        <dsp:cNvSpPr/>
      </dsp:nvSpPr>
      <dsp:spPr>
        <a:xfrm>
          <a:off x="1517420" y="1248522"/>
          <a:ext cx="6390933" cy="1056580"/>
        </a:xfrm>
        <a:prstGeom prst="roundRect">
          <a:avLst>
            <a:gd name="adj" fmla="val 16670"/>
          </a:avLst>
        </a:prstGeom>
        <a:solidFill>
          <a:schemeClr val="accent5">
            <a:lumMod val="7500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Studies by Planning Commission in association with UNDP</a:t>
          </a:r>
          <a:endParaRPr lang="en-US" sz="1500" kern="1200" dirty="0"/>
        </a:p>
      </dsp:txBody>
      <dsp:txXfrm>
        <a:off x="1569007" y="1300109"/>
        <a:ext cx="6287759" cy="953406"/>
      </dsp:txXfrm>
    </dsp:sp>
    <dsp:sp modelId="{210129FB-417B-406E-975A-B973BD7565E8}">
      <dsp:nvSpPr>
        <dsp:cNvPr id="0" name=""/>
        <dsp:cNvSpPr/>
      </dsp:nvSpPr>
      <dsp:spPr>
        <a:xfrm>
          <a:off x="397445" y="2937323"/>
          <a:ext cx="1056580" cy="45718"/>
        </a:xfrm>
        <a:prstGeom prst="roundRect">
          <a:avLst>
            <a:gd name="adj" fmla="val 1667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4DC7E5-8DE4-4F94-A09E-BF1E7315755F}">
      <dsp:nvSpPr>
        <dsp:cNvPr id="0" name=""/>
        <dsp:cNvSpPr/>
      </dsp:nvSpPr>
      <dsp:spPr>
        <a:xfrm>
          <a:off x="1517420" y="2431892"/>
          <a:ext cx="6390933" cy="1056580"/>
        </a:xfrm>
        <a:prstGeom prst="roundRect">
          <a:avLst>
            <a:gd name="adj" fmla="val 16670"/>
          </a:avLst>
        </a:prstGeom>
        <a:solidFill>
          <a:schemeClr val="accent5">
            <a:lumMod val="7500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National Resource Cell for </a:t>
          </a:r>
          <a:r>
            <a:rPr lang="en-US" sz="1500" kern="1200" dirty="0" err="1" smtClean="0"/>
            <a:t>Decentralised</a:t>
          </a:r>
          <a:r>
            <a:rPr lang="en-US" sz="1500" kern="1200" dirty="0" smtClean="0"/>
            <a:t> District Planning (NRCDDP), by Planning Commission under the Government of India-UN Joint Programme on Convergence (</a:t>
          </a:r>
          <a:r>
            <a:rPr lang="en-US" sz="1500" kern="1200" dirty="0" err="1" smtClean="0"/>
            <a:t>GoI</a:t>
          </a:r>
          <a:r>
            <a:rPr lang="en-US" sz="1500" kern="1200" dirty="0" smtClean="0"/>
            <a:t>-UNJPC)</a:t>
          </a:r>
          <a:endParaRPr lang="en-US" sz="1500" kern="1200" dirty="0"/>
        </a:p>
      </dsp:txBody>
      <dsp:txXfrm>
        <a:off x="1569007" y="2483479"/>
        <a:ext cx="6287759" cy="953406"/>
      </dsp:txXfrm>
    </dsp:sp>
    <dsp:sp modelId="{E1F65A56-2BCB-4518-9299-F8DE3F78DCA6}">
      <dsp:nvSpPr>
        <dsp:cNvPr id="0" name=""/>
        <dsp:cNvSpPr/>
      </dsp:nvSpPr>
      <dsp:spPr>
        <a:xfrm>
          <a:off x="304804" y="4114803"/>
          <a:ext cx="1056580" cy="57499"/>
        </a:xfrm>
        <a:prstGeom prst="roundRect">
          <a:avLst>
            <a:gd name="adj" fmla="val 1667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EE7DF3-8B14-40E0-9400-41C0B47B0D24}">
      <dsp:nvSpPr>
        <dsp:cNvPr id="0" name=""/>
        <dsp:cNvSpPr/>
      </dsp:nvSpPr>
      <dsp:spPr>
        <a:xfrm>
          <a:off x="1517420" y="3615262"/>
          <a:ext cx="6390933" cy="1056580"/>
        </a:xfrm>
        <a:prstGeom prst="roundRect">
          <a:avLst>
            <a:gd name="adj" fmla="val 16670"/>
          </a:avLst>
        </a:prstGeom>
        <a:solidFill>
          <a:schemeClr val="accent5">
            <a:lumMod val="7500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e-forum for all water utilities by the Delhi </a:t>
          </a:r>
          <a:r>
            <a:rPr lang="en-US" sz="1500" kern="1200" dirty="0" err="1" smtClean="0"/>
            <a:t>Jal</a:t>
          </a:r>
          <a:r>
            <a:rPr lang="en-US" sz="1500" kern="1200" dirty="0" smtClean="0"/>
            <a:t> Board to discuss, debate and ideate on best practices on water management and technology related issues</a:t>
          </a:r>
          <a:endParaRPr lang="en-US" sz="1500" kern="1200" dirty="0"/>
        </a:p>
      </dsp:txBody>
      <dsp:txXfrm>
        <a:off x="1569007" y="3666849"/>
        <a:ext cx="6287759" cy="9534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D0A8EA-352D-4ABA-B50D-272C5B2B3029}" type="datetimeFigureOut">
              <a:rPr lang="en-US" smtClean="0"/>
              <a:pPr/>
              <a:t>9/13/2013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525A2E-013D-4769-B2CF-F47EFD208E37}" type="slidenum">
              <a:rPr lang="en-US" smtClean="0"/>
              <a:pPr/>
              <a:t>‹#›</a:t>
            </a:fld>
            <a:endParaRPr lang="en-US"/>
          </a:p>
        </p:txBody>
      </p:sp>
    </p:spTree>
    <p:extLst>
      <p:ext uri="{BB962C8B-B14F-4D97-AF65-F5344CB8AC3E}">
        <p14:creationId xmlns:p14="http://schemas.microsoft.com/office/powerpoint/2010/main" val="2111669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525A2E-013D-4769-B2CF-F47EFD208E37}" type="slidenum">
              <a:rPr lang="en-US" smtClean="0"/>
              <a:pPr/>
              <a:t>3</a:t>
            </a:fld>
            <a:endParaRPr lang="en-US"/>
          </a:p>
        </p:txBody>
      </p:sp>
    </p:spTree>
    <p:extLst>
      <p:ext uri="{BB962C8B-B14F-4D97-AF65-F5344CB8AC3E}">
        <p14:creationId xmlns:p14="http://schemas.microsoft.com/office/powerpoint/2010/main" val="3531156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525A2E-013D-4769-B2CF-F47EFD208E37}" type="slidenum">
              <a:rPr lang="en-US" smtClean="0"/>
              <a:pPr/>
              <a:t>4</a:t>
            </a:fld>
            <a:endParaRPr lang="en-US"/>
          </a:p>
        </p:txBody>
      </p:sp>
    </p:spTree>
    <p:extLst>
      <p:ext uri="{BB962C8B-B14F-4D97-AF65-F5344CB8AC3E}">
        <p14:creationId xmlns:p14="http://schemas.microsoft.com/office/powerpoint/2010/main" val="2109716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2525A2E-013D-4769-B2CF-F47EFD208E37}"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525A2E-013D-4769-B2CF-F47EFD208E37}" type="slidenum">
              <a:rPr lang="en-US" smtClean="0"/>
              <a:pPr/>
              <a:t>7</a:t>
            </a:fld>
            <a:endParaRPr lang="en-US"/>
          </a:p>
        </p:txBody>
      </p:sp>
    </p:spTree>
    <p:extLst>
      <p:ext uri="{BB962C8B-B14F-4D97-AF65-F5344CB8AC3E}">
        <p14:creationId xmlns:p14="http://schemas.microsoft.com/office/powerpoint/2010/main" val="2974554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525A2E-013D-4769-B2CF-F47EFD208E37}"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2525A2E-013D-4769-B2CF-F47EFD208E37}"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smtClean="0"/>
          </a:p>
          <a:p>
            <a:endParaRPr lang="en-IN" dirty="0"/>
          </a:p>
        </p:txBody>
      </p:sp>
      <p:sp>
        <p:nvSpPr>
          <p:cNvPr id="4" name="Slide Number Placeholder 3"/>
          <p:cNvSpPr>
            <a:spLocks noGrp="1"/>
          </p:cNvSpPr>
          <p:nvPr>
            <p:ph type="sldNum" sz="quarter" idx="10"/>
          </p:nvPr>
        </p:nvSpPr>
        <p:spPr/>
        <p:txBody>
          <a:bodyPr/>
          <a:lstStyle/>
          <a:p>
            <a:fld id="{A2525A2E-013D-4769-B2CF-F47EFD208E37}"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IN" dirty="0"/>
          </a:p>
        </p:txBody>
      </p:sp>
      <p:sp>
        <p:nvSpPr>
          <p:cNvPr id="4" name="Slide Number Placeholder 3"/>
          <p:cNvSpPr>
            <a:spLocks noGrp="1"/>
          </p:cNvSpPr>
          <p:nvPr>
            <p:ph type="sldNum" sz="quarter" idx="10"/>
          </p:nvPr>
        </p:nvSpPr>
        <p:spPr/>
        <p:txBody>
          <a:bodyPr/>
          <a:lstStyle/>
          <a:p>
            <a:fld id="{A2525A2E-013D-4769-B2CF-F47EFD208E37}"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2D7437D-C7BC-40E8-9080-79831D088539}" type="datetime1">
              <a:rPr lang="en-US" smtClean="0"/>
              <a:pPr/>
              <a:t>9/13/2013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E13AE631-8963-407F-95A3-1D3F60B32A4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04758B-C7EA-4DD6-AD1A-D95B2E6C9B68}" type="datetime1">
              <a:rPr lang="en-US" smtClean="0"/>
              <a:pPr/>
              <a:t>9/13/2013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13AE631-8963-407F-95A3-1D3F60B32A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300E56-EFB9-4E23-A505-E8C12A4595E0}" type="datetime1">
              <a:rPr lang="en-US" smtClean="0"/>
              <a:pPr/>
              <a:t>9/13/2013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13AE631-8963-407F-95A3-1D3F60B32A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7BD959-E5EB-4D2D-9BCC-F49F65673861}" type="datetime1">
              <a:rPr lang="en-US" smtClean="0"/>
              <a:pPr/>
              <a:t>9/13/2013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13AE631-8963-407F-95A3-1D3F60B32A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4F3DA4F-6ED6-40A9-9FC5-F04B5C6586ED}" type="datetime1">
              <a:rPr lang="en-US" smtClean="0"/>
              <a:pPr/>
              <a:t>9/13/2013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13AE631-8963-407F-95A3-1D3F60B32A4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0CCA5E9-A9B0-4685-BB6E-A808C081B73F}" type="datetime1">
              <a:rPr lang="en-US" smtClean="0"/>
              <a:pPr/>
              <a:t>9/13/2013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13AE631-8963-407F-95A3-1D3F60B32A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B5AFD10-AB54-4422-9442-E534AC41B75C}" type="datetime1">
              <a:rPr lang="en-US" smtClean="0"/>
              <a:pPr/>
              <a:t>9/13/2013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13AE631-8963-407F-95A3-1D3F60B32A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02EF3CD-873F-461C-B425-5C97F071555E}" type="datetime1">
              <a:rPr lang="en-US" smtClean="0"/>
              <a:pPr/>
              <a:t>9/13/2013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13AE631-8963-407F-95A3-1D3F60B32A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1F9C51D-6354-4E05-AA38-50A5DE2E6C16}" type="datetime1">
              <a:rPr lang="en-US" smtClean="0"/>
              <a:pPr/>
              <a:t>9/13/2013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13AE631-8963-407F-95A3-1D3F60B32A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0A4BA02-5586-4A3B-90F6-D844198F4245}" type="datetime1">
              <a:rPr lang="en-US" smtClean="0"/>
              <a:pPr/>
              <a:t>9/13/2013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13AE631-8963-407F-95A3-1D3F60B32A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EB8A78D-6DAD-4531-B3DA-92D495936306}" type="datetime1">
              <a:rPr lang="en-US" smtClean="0"/>
              <a:pPr/>
              <a:t>9/13/2013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13AE631-8963-407F-95A3-1D3F60B32A41}"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36C9917-6C27-470C-82B3-243681BB240A}" type="datetime1">
              <a:rPr lang="en-US" smtClean="0"/>
              <a:pPr/>
              <a:t>9/13/2013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13AE631-8963-407F-95A3-1D3F60B32A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hf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www.cuts-international.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772400" cy="2667000"/>
          </a:xfrm>
        </p:spPr>
        <p:txBody>
          <a:bodyPr>
            <a:normAutofit fontScale="90000"/>
          </a:bodyPr>
          <a:lstStyle/>
          <a:p>
            <a:pPr algn="l"/>
            <a:r>
              <a:rPr lang="en-US" sz="4800" dirty="0" smtClean="0">
                <a:solidFill>
                  <a:srgbClr val="0070C0"/>
                </a:solidFill>
              </a:rPr>
              <a:t>CUTS Initiative: </a:t>
            </a:r>
            <a:br>
              <a:rPr lang="en-US" sz="4800" dirty="0" smtClean="0">
                <a:solidFill>
                  <a:srgbClr val="0070C0"/>
                </a:solidFill>
              </a:rPr>
            </a:br>
            <a:r>
              <a:rPr lang="en-US" sz="4800" dirty="0" smtClean="0">
                <a:solidFill>
                  <a:schemeClr val="tx1"/>
                </a:solidFill>
              </a:rPr>
              <a:t>Online Communicative Platform of State Practices</a:t>
            </a:r>
            <a:endParaRPr lang="en-IN" dirty="0">
              <a:solidFill>
                <a:schemeClr val="tx1"/>
              </a:solidFill>
            </a:endParaRPr>
          </a:p>
        </p:txBody>
      </p:sp>
      <p:sp>
        <p:nvSpPr>
          <p:cNvPr id="3" name="Subtitle 2"/>
          <p:cNvSpPr>
            <a:spLocks noGrp="1"/>
          </p:cNvSpPr>
          <p:nvPr>
            <p:ph type="subTitle" idx="1"/>
          </p:nvPr>
        </p:nvSpPr>
        <p:spPr>
          <a:xfrm>
            <a:off x="990600" y="4800600"/>
            <a:ext cx="7772400" cy="1219200"/>
          </a:xfrm>
        </p:spPr>
        <p:txBody>
          <a:bodyPr>
            <a:normAutofit/>
          </a:bodyPr>
          <a:lstStyle/>
          <a:p>
            <a:r>
              <a:rPr lang="en-US" sz="3800" b="1" dirty="0" smtClean="0">
                <a:solidFill>
                  <a:schemeClr val="tx1"/>
                </a:solidFill>
              </a:rPr>
              <a:t>Tanushree Bhatnagar</a:t>
            </a:r>
          </a:p>
          <a:p>
            <a:r>
              <a:rPr lang="x-none" b="1" smtClean="0">
                <a:solidFill>
                  <a:schemeClr val="tx1"/>
                </a:solidFill>
                <a:latin typeface="Times New Roman" pitchFamily="18" charset="0"/>
                <a:cs typeface="Times New Roman" pitchFamily="18" charset="0"/>
              </a:rPr>
              <a:t>CONSUMER UNITY &amp; TRUST SOCIETY</a:t>
            </a:r>
            <a:endParaRPr lang="en-US" dirty="0" smtClean="0">
              <a:solidFill>
                <a:schemeClr val="tx1"/>
              </a:solidFill>
            </a:endParaRPr>
          </a:p>
          <a:p>
            <a:endParaRPr lang="en-IN" dirty="0"/>
          </a:p>
        </p:txBody>
      </p:sp>
      <p:sp>
        <p:nvSpPr>
          <p:cNvPr id="5" name="Slide Number Placeholder 4"/>
          <p:cNvSpPr>
            <a:spLocks noGrp="1"/>
          </p:cNvSpPr>
          <p:nvPr>
            <p:ph type="sldNum" sz="quarter" idx="12"/>
          </p:nvPr>
        </p:nvSpPr>
        <p:spPr/>
        <p:txBody>
          <a:bodyPr/>
          <a:lstStyle/>
          <a:p>
            <a:fld id="{E13AE631-8963-407F-95A3-1D3F60B32A41}"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normAutofit/>
          </a:bodyPr>
          <a:lstStyle/>
          <a:p>
            <a:pPr algn="ctr"/>
            <a:r>
              <a:rPr lang="en-US" dirty="0" smtClean="0"/>
              <a:t>Taking lessons from the other states</a:t>
            </a:r>
            <a:endParaRPr lang="en-US" dirty="0"/>
          </a:p>
        </p:txBody>
      </p:sp>
      <p:sp>
        <p:nvSpPr>
          <p:cNvPr id="3" name="Subtitle 2"/>
          <p:cNvSpPr>
            <a:spLocks noGrp="1"/>
          </p:cNvSpPr>
          <p:nvPr>
            <p:ph type="subTitle" idx="1"/>
          </p:nvPr>
        </p:nvSpPr>
        <p:spPr>
          <a:xfrm>
            <a:off x="609600" y="2286000"/>
            <a:ext cx="8001000" cy="4038600"/>
          </a:xfrm>
        </p:spPr>
        <p:txBody>
          <a:bodyPr/>
          <a:lstStyle/>
          <a:p>
            <a:pPr algn="just"/>
            <a:endParaRPr lang="en-US" dirty="0" smtClean="0"/>
          </a:p>
          <a:p>
            <a:pPr algn="just"/>
            <a:endParaRPr lang="en-US" baseline="30000" dirty="0">
              <a:solidFill>
                <a:schemeClr val="tx1"/>
              </a:solidFill>
            </a:endParaRPr>
          </a:p>
          <a:p>
            <a:pPr algn="just"/>
            <a:endParaRPr lang="en-US" dirty="0"/>
          </a:p>
        </p:txBody>
      </p:sp>
      <p:graphicFrame>
        <p:nvGraphicFramePr>
          <p:cNvPr id="4" name="Diagram 3"/>
          <p:cNvGraphicFramePr/>
          <p:nvPr>
            <p:extLst>
              <p:ext uri="{D42A27DB-BD31-4B8C-83A1-F6EECF244321}">
                <p14:modId xmlns:p14="http://schemas.microsoft.com/office/powerpoint/2010/main" val="955932672"/>
              </p:ext>
            </p:extLst>
          </p:nvPr>
        </p:nvGraphicFramePr>
        <p:xfrm>
          <a:off x="685800" y="2209800"/>
          <a:ext cx="8001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E13AE631-8963-407F-95A3-1D3F60B32A41}" type="slidenum">
              <a:rPr lang="en-US" smtClean="0"/>
              <a:pPr/>
              <a:t>10</a:t>
            </a:fld>
            <a:endParaRPr lang="en-US"/>
          </a:p>
        </p:txBody>
      </p:sp>
    </p:spTree>
    <p:extLst>
      <p:ext uri="{BB962C8B-B14F-4D97-AF65-F5344CB8AC3E}">
        <p14:creationId xmlns:p14="http://schemas.microsoft.com/office/powerpoint/2010/main" val="1380135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772400" cy="1295400"/>
          </a:xfrm>
        </p:spPr>
        <p:txBody>
          <a:bodyPr>
            <a:normAutofit fontScale="90000"/>
          </a:bodyPr>
          <a:lstStyle/>
          <a:p>
            <a:pPr algn="ctr"/>
            <a:r>
              <a:rPr lang="en-US" dirty="0"/>
              <a:t>So what exactly do we have in mind?</a:t>
            </a:r>
          </a:p>
        </p:txBody>
      </p:sp>
      <p:sp>
        <p:nvSpPr>
          <p:cNvPr id="3" name="Subtitle 2"/>
          <p:cNvSpPr>
            <a:spLocks noGrp="1"/>
          </p:cNvSpPr>
          <p:nvPr>
            <p:ph type="subTitle" idx="1"/>
          </p:nvPr>
        </p:nvSpPr>
        <p:spPr>
          <a:xfrm>
            <a:off x="457200" y="1676400"/>
            <a:ext cx="8382000" cy="4724400"/>
          </a:xfrm>
        </p:spPr>
        <p:txBody>
          <a:bodyPr>
            <a:normAutofit fontScale="70000" lnSpcReduction="20000"/>
          </a:bodyPr>
          <a:lstStyle/>
          <a:p>
            <a:pPr algn="just"/>
            <a:endParaRPr lang="en-US" dirty="0" smtClean="0">
              <a:solidFill>
                <a:schemeClr val="tx1"/>
              </a:solidFill>
              <a:latin typeface="Times New Roman" pitchFamily="18" charset="0"/>
              <a:cs typeface="Times New Roman" pitchFamily="18" charset="0"/>
            </a:endParaRPr>
          </a:p>
          <a:p>
            <a:pPr algn="just"/>
            <a:endParaRPr lang="en-US" dirty="0">
              <a:solidFill>
                <a:schemeClr val="tx1"/>
              </a:solidFill>
              <a:latin typeface="Times New Roman" pitchFamily="18" charset="0"/>
              <a:cs typeface="Times New Roman" pitchFamily="18" charset="0"/>
            </a:endParaRPr>
          </a:p>
          <a:p>
            <a:pPr algn="just"/>
            <a:endParaRPr lang="en-US" dirty="0" smtClean="0">
              <a:solidFill>
                <a:schemeClr val="tx1"/>
              </a:solidFill>
              <a:latin typeface="Times New Roman" pitchFamily="18" charset="0"/>
              <a:cs typeface="Times New Roman" pitchFamily="18" charset="0"/>
            </a:endParaRPr>
          </a:p>
          <a:p>
            <a:pPr algn="just"/>
            <a:endParaRPr lang="en-US" dirty="0">
              <a:solidFill>
                <a:schemeClr val="tx1"/>
              </a:solidFill>
              <a:latin typeface="Times New Roman" pitchFamily="18" charset="0"/>
              <a:cs typeface="Times New Roman" pitchFamily="18" charset="0"/>
            </a:endParaRPr>
          </a:p>
          <a:p>
            <a:pPr algn="just"/>
            <a:endParaRPr lang="en-US" dirty="0" smtClean="0">
              <a:solidFill>
                <a:schemeClr val="tx1"/>
              </a:solidFill>
              <a:latin typeface="Times New Roman" pitchFamily="18" charset="0"/>
              <a:cs typeface="Times New Roman" pitchFamily="18" charset="0"/>
            </a:endParaRPr>
          </a:p>
          <a:p>
            <a:pPr algn="just"/>
            <a:endParaRPr lang="en-US" dirty="0" smtClean="0">
              <a:solidFill>
                <a:schemeClr val="tx1"/>
              </a:solidFill>
              <a:latin typeface="Times New Roman" pitchFamily="18" charset="0"/>
              <a:cs typeface="Times New Roman" pitchFamily="18" charset="0"/>
            </a:endParaRPr>
          </a:p>
          <a:p>
            <a:pPr marL="379476" lvl="0" indent="-342900" algn="just">
              <a:buFont typeface="Wingdings" pitchFamily="2" charset="2"/>
              <a:buChar char="v"/>
            </a:pPr>
            <a:endParaRPr lang="en-US" dirty="0" smtClean="0">
              <a:solidFill>
                <a:schemeClr val="tx1"/>
              </a:solidFill>
              <a:latin typeface="Times New Roman" pitchFamily="18" charset="0"/>
              <a:cs typeface="Times New Roman" pitchFamily="18" charset="0"/>
            </a:endParaRPr>
          </a:p>
          <a:p>
            <a:pPr marL="379476" lvl="0" indent="-342900" algn="just">
              <a:buFont typeface="Wingdings" pitchFamily="2" charset="2"/>
              <a:buChar char="v"/>
            </a:pPr>
            <a:endParaRPr lang="en-US" sz="2100" dirty="0" smtClean="0">
              <a:solidFill>
                <a:schemeClr val="tx1"/>
              </a:solidFill>
              <a:latin typeface="Times New Roman" pitchFamily="18" charset="0"/>
              <a:cs typeface="Times New Roman" pitchFamily="18" charset="0"/>
            </a:endParaRPr>
          </a:p>
          <a:p>
            <a:pPr marL="379476" lvl="0" indent="-342900" algn="just">
              <a:buFont typeface="Wingdings" pitchFamily="2" charset="2"/>
              <a:buChar char="v"/>
            </a:pPr>
            <a:r>
              <a:rPr lang="en-US" sz="2600" dirty="0" smtClean="0">
                <a:solidFill>
                  <a:schemeClr val="tx1"/>
                </a:solidFill>
                <a:latin typeface="Times New Roman" pitchFamily="18" charset="0"/>
                <a:cs typeface="Times New Roman" pitchFamily="18" charset="0"/>
              </a:rPr>
              <a:t>One-stop destination for single window access to successful as well as not-so-successful practices, indexed under specific heads such as agriculture, education, etc.</a:t>
            </a:r>
          </a:p>
          <a:p>
            <a:pPr marL="379476" lvl="0" indent="-342900" algn="just">
              <a:buFont typeface="Wingdings" pitchFamily="2" charset="2"/>
              <a:buChar char="v"/>
            </a:pPr>
            <a:endParaRPr lang="en-US" sz="2600" dirty="0" smtClean="0">
              <a:solidFill>
                <a:schemeClr val="tx1"/>
              </a:solidFill>
              <a:latin typeface="Times New Roman" pitchFamily="18" charset="0"/>
              <a:cs typeface="Times New Roman" pitchFamily="18" charset="0"/>
            </a:endParaRPr>
          </a:p>
          <a:p>
            <a:pPr marL="379476" lvl="0" indent="-342900" algn="just">
              <a:buFont typeface="Wingdings" pitchFamily="2" charset="2"/>
              <a:buChar char="v"/>
            </a:pPr>
            <a:r>
              <a:rPr lang="en-US" sz="2600" dirty="0" smtClean="0">
                <a:solidFill>
                  <a:schemeClr val="tx1"/>
                </a:solidFill>
                <a:latin typeface="Times New Roman" pitchFamily="18" charset="0"/>
                <a:cs typeface="Times New Roman" pitchFamily="18" charset="0"/>
              </a:rPr>
              <a:t>Allowing for online discussions, webinars, expert comments for efficient dissemination  of information.</a:t>
            </a:r>
          </a:p>
          <a:p>
            <a:pPr marL="379476" lvl="0" indent="-342900" algn="just">
              <a:buFont typeface="Wingdings" pitchFamily="2" charset="2"/>
              <a:buChar char="v"/>
            </a:pPr>
            <a:endParaRPr lang="en-US" sz="2600" dirty="0" smtClean="0">
              <a:solidFill>
                <a:schemeClr val="tx1"/>
              </a:solidFill>
              <a:latin typeface="Times New Roman" pitchFamily="18" charset="0"/>
              <a:cs typeface="Times New Roman" pitchFamily="18" charset="0"/>
            </a:endParaRPr>
          </a:p>
          <a:p>
            <a:pPr marL="379476" indent="-342900" algn="just">
              <a:buFont typeface="Wingdings" pitchFamily="2" charset="2"/>
              <a:buChar char="v"/>
            </a:pPr>
            <a:r>
              <a:rPr lang="en-US" sz="2600" dirty="0" smtClean="0">
                <a:solidFill>
                  <a:schemeClr val="tx1"/>
                </a:solidFill>
                <a:latin typeface="Times New Roman" pitchFamily="18" charset="0"/>
                <a:cs typeface="Times New Roman" pitchFamily="18" charset="0"/>
              </a:rPr>
              <a:t>Using </a:t>
            </a:r>
            <a:r>
              <a:rPr lang="en-US" sz="2600" dirty="0" err="1" smtClean="0">
                <a:solidFill>
                  <a:schemeClr val="tx1"/>
                </a:solidFill>
                <a:latin typeface="Times New Roman" pitchFamily="18" charset="0"/>
                <a:cs typeface="Times New Roman" pitchFamily="18" charset="0"/>
              </a:rPr>
              <a:t>ICT</a:t>
            </a:r>
            <a:r>
              <a:rPr lang="en-US" sz="2600" dirty="0" smtClean="0">
                <a:solidFill>
                  <a:schemeClr val="tx1"/>
                </a:solidFill>
                <a:latin typeface="Times New Roman" pitchFamily="18" charset="0"/>
                <a:cs typeface="Times New Roman" pitchFamily="18" charset="0"/>
              </a:rPr>
              <a:t> desirable given the</a:t>
            </a:r>
            <a:r>
              <a:rPr lang="en-US" sz="2600" b="1" dirty="0" smtClean="0">
                <a:solidFill>
                  <a:schemeClr val="tx1"/>
                </a:solidFill>
                <a:latin typeface="Times New Roman" pitchFamily="18" charset="0"/>
                <a:cs typeface="Times New Roman" pitchFamily="18" charset="0"/>
              </a:rPr>
              <a:t> wider outreach and ease of access of an online compendium- </a:t>
            </a:r>
            <a:r>
              <a:rPr lang="en-US" sz="2600" dirty="0" smtClean="0">
                <a:solidFill>
                  <a:schemeClr val="tx1"/>
                </a:solidFill>
                <a:latin typeface="Times New Roman" pitchFamily="18" charset="0"/>
                <a:cs typeface="Times New Roman" pitchFamily="18" charset="0"/>
              </a:rPr>
              <a:t>coherent, user friendly, sustainable and interactive Using </a:t>
            </a:r>
            <a:r>
              <a:rPr lang="en-US" sz="2600" dirty="0" err="1" smtClean="0">
                <a:solidFill>
                  <a:schemeClr val="tx1"/>
                </a:solidFill>
                <a:latin typeface="Times New Roman" pitchFamily="18" charset="0"/>
                <a:cs typeface="Times New Roman" pitchFamily="18" charset="0"/>
              </a:rPr>
              <a:t>standardised</a:t>
            </a:r>
            <a:r>
              <a:rPr lang="en-US" sz="2600" dirty="0" smtClean="0">
                <a:solidFill>
                  <a:schemeClr val="tx1"/>
                </a:solidFill>
                <a:latin typeface="Times New Roman" pitchFamily="18" charset="0"/>
                <a:cs typeface="Times New Roman" pitchFamily="18" charset="0"/>
              </a:rPr>
              <a:t> metadata, controlled vocabularies and qualified sources is also desirable</a:t>
            </a:r>
          </a:p>
          <a:p>
            <a:pPr marL="379476" indent="-342900" algn="just">
              <a:buFont typeface="Wingdings" pitchFamily="2" charset="2"/>
              <a:buChar char="v"/>
            </a:pPr>
            <a:endParaRPr lang="en-US" sz="2600" b="1" dirty="0" smtClean="0">
              <a:solidFill>
                <a:schemeClr val="tx1"/>
              </a:solidFill>
              <a:latin typeface="Times New Roman" pitchFamily="18" charset="0"/>
              <a:cs typeface="Times New Roman" pitchFamily="18" charset="0"/>
            </a:endParaRPr>
          </a:p>
          <a:p>
            <a:pPr marL="379476" indent="-342900" algn="just">
              <a:buFont typeface="Wingdings" pitchFamily="2" charset="2"/>
              <a:buChar char="v"/>
            </a:pPr>
            <a:r>
              <a:rPr lang="en-US" sz="2600" dirty="0" smtClean="0">
                <a:solidFill>
                  <a:schemeClr val="tx1"/>
                </a:solidFill>
                <a:latin typeface="Times New Roman" pitchFamily="18" charset="0"/>
                <a:cs typeface="Times New Roman" pitchFamily="18" charset="0"/>
              </a:rPr>
              <a:t>Capturing of approaches adopted by other countries and the work already done in India in similar situations will enable cross fertilization and provide global scalability and </a:t>
            </a:r>
            <a:r>
              <a:rPr lang="en-US" sz="2600" dirty="0" err="1" smtClean="0">
                <a:solidFill>
                  <a:schemeClr val="tx1"/>
                </a:solidFill>
                <a:latin typeface="Times New Roman" pitchFamily="18" charset="0"/>
                <a:cs typeface="Times New Roman" pitchFamily="18" charset="0"/>
              </a:rPr>
              <a:t>replicability</a:t>
            </a:r>
            <a:endParaRPr lang="en-US" sz="2600" dirty="0"/>
          </a:p>
        </p:txBody>
      </p:sp>
      <p:graphicFrame>
        <p:nvGraphicFramePr>
          <p:cNvPr id="5" name="Diagram 4"/>
          <p:cNvGraphicFramePr/>
          <p:nvPr>
            <p:extLst>
              <p:ext uri="{D42A27DB-BD31-4B8C-83A1-F6EECF244321}">
                <p14:modId xmlns:p14="http://schemas.microsoft.com/office/powerpoint/2010/main" val="787300155"/>
              </p:ext>
            </p:extLst>
          </p:nvPr>
        </p:nvGraphicFramePr>
        <p:xfrm>
          <a:off x="381000" y="1600200"/>
          <a:ext cx="8305800" cy="152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E13AE631-8963-407F-95A3-1D3F60B32A41}" type="slidenum">
              <a:rPr lang="en-US" smtClean="0"/>
              <a:pPr/>
              <a:t>11</a:t>
            </a:fld>
            <a:endParaRPr lang="en-US"/>
          </a:p>
        </p:txBody>
      </p:sp>
    </p:spTree>
    <p:extLst>
      <p:ext uri="{BB962C8B-B14F-4D97-AF65-F5344CB8AC3E}">
        <p14:creationId xmlns:p14="http://schemas.microsoft.com/office/powerpoint/2010/main" val="3620950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195733108"/>
              </p:ext>
            </p:extLst>
          </p:nvPr>
        </p:nvGraphicFramePr>
        <p:xfrm>
          <a:off x="381000" y="457200"/>
          <a:ext cx="83820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nvGraphicFramePr>
        <p:xfrm>
          <a:off x="381000" y="381000"/>
          <a:ext cx="8305800" cy="6019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Slide Number Placeholder 3"/>
          <p:cNvSpPr>
            <a:spLocks noGrp="1"/>
          </p:cNvSpPr>
          <p:nvPr>
            <p:ph type="sldNum" sz="quarter" idx="12"/>
          </p:nvPr>
        </p:nvSpPr>
        <p:spPr/>
        <p:txBody>
          <a:bodyPr/>
          <a:lstStyle/>
          <a:p>
            <a:fld id="{E13AE631-8963-407F-95A3-1D3F60B32A41}" type="slidenum">
              <a:rPr lang="en-US" smtClean="0"/>
              <a:pPr/>
              <a:t>12</a:t>
            </a:fld>
            <a:endParaRPr lang="en-US"/>
          </a:p>
        </p:txBody>
      </p:sp>
    </p:spTree>
    <p:extLst>
      <p:ext uri="{BB962C8B-B14F-4D97-AF65-F5344CB8AC3E}">
        <p14:creationId xmlns:p14="http://schemas.microsoft.com/office/powerpoint/2010/main" val="2163368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772400" cy="685800"/>
          </a:xfrm>
        </p:spPr>
        <p:txBody>
          <a:bodyPr>
            <a:normAutofit fontScale="90000"/>
          </a:bodyPr>
          <a:lstStyle/>
          <a:p>
            <a:pPr algn="ctr"/>
            <a:r>
              <a:rPr lang="en-US" dirty="0" smtClean="0"/>
              <a:t>Methodology Proposed</a:t>
            </a:r>
            <a:endParaRPr lang="en-IN" dirty="0"/>
          </a:p>
        </p:txBody>
      </p:sp>
      <p:sp>
        <p:nvSpPr>
          <p:cNvPr id="3" name="Subtitle 2"/>
          <p:cNvSpPr>
            <a:spLocks noGrp="1"/>
          </p:cNvSpPr>
          <p:nvPr>
            <p:ph type="subTitle" idx="1"/>
          </p:nvPr>
        </p:nvSpPr>
        <p:spPr>
          <a:xfrm>
            <a:off x="722376" y="1752600"/>
            <a:ext cx="7772400" cy="4343400"/>
          </a:xfrm>
        </p:spPr>
        <p:txBody>
          <a:bodyPr/>
          <a:lstStyle/>
          <a:p>
            <a:endParaRPr lang="en-IN" dirty="0"/>
          </a:p>
        </p:txBody>
      </p:sp>
      <p:sp>
        <p:nvSpPr>
          <p:cNvPr id="4" name="Slide Number Placeholder 3"/>
          <p:cNvSpPr>
            <a:spLocks noGrp="1"/>
          </p:cNvSpPr>
          <p:nvPr>
            <p:ph type="sldNum" sz="quarter" idx="12"/>
          </p:nvPr>
        </p:nvSpPr>
        <p:spPr/>
        <p:txBody>
          <a:bodyPr/>
          <a:lstStyle/>
          <a:p>
            <a:fld id="{E13AE631-8963-407F-95A3-1D3F60B32A41}" type="slidenum">
              <a:rPr lang="en-US" smtClean="0"/>
              <a:pPr/>
              <a:t>13</a:t>
            </a:fld>
            <a:endParaRPr lang="en-US"/>
          </a:p>
        </p:txBody>
      </p:sp>
      <p:graphicFrame>
        <p:nvGraphicFramePr>
          <p:cNvPr id="8" name="Diagram 7"/>
          <p:cNvGraphicFramePr/>
          <p:nvPr/>
        </p:nvGraphicFramePr>
        <p:xfrm>
          <a:off x="457200" y="838200"/>
          <a:ext cx="80772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066800"/>
          </a:xfrm>
        </p:spPr>
        <p:txBody>
          <a:bodyPr>
            <a:normAutofit/>
          </a:bodyPr>
          <a:lstStyle/>
          <a:p>
            <a:r>
              <a:rPr lang="en-US" dirty="0" smtClean="0"/>
              <a:t>State Practices</a:t>
            </a:r>
            <a:endParaRPr lang="en-US" dirty="0"/>
          </a:p>
        </p:txBody>
      </p:sp>
      <p:sp>
        <p:nvSpPr>
          <p:cNvPr id="3" name="Subtitle 2"/>
          <p:cNvSpPr>
            <a:spLocks noGrp="1"/>
          </p:cNvSpPr>
          <p:nvPr>
            <p:ph type="subTitle" idx="1"/>
          </p:nvPr>
        </p:nvSpPr>
        <p:spPr>
          <a:xfrm>
            <a:off x="533400" y="1676400"/>
            <a:ext cx="8001000" cy="4419600"/>
          </a:xfrm>
        </p:spPr>
        <p:txBody>
          <a:bodyPr>
            <a:normAutofit/>
          </a:bodyPr>
          <a:lstStyle/>
          <a:p>
            <a:pPr marL="457200" indent="-457200" algn="just">
              <a:buFont typeface="Wingdings" pitchFamily="2" charset="2"/>
              <a:buChar char="v"/>
            </a:pPr>
            <a:r>
              <a:rPr lang="en-US" sz="2800" dirty="0" smtClean="0">
                <a:solidFill>
                  <a:srgbClr val="FF0000"/>
                </a:solidFill>
                <a:latin typeface="Times New Roman" pitchFamily="18" charset="0"/>
                <a:cs typeface="Times New Roman" pitchFamily="18" charset="0"/>
              </a:rPr>
              <a:t>Practices </a:t>
            </a:r>
            <a:r>
              <a:rPr lang="en-US" sz="2800" dirty="0" err="1" smtClean="0">
                <a:solidFill>
                  <a:srgbClr val="FF0000"/>
                </a:solidFill>
                <a:latin typeface="Times New Roman" pitchFamily="18" charset="0"/>
                <a:cs typeface="Times New Roman" pitchFamily="18" charset="0"/>
              </a:rPr>
              <a:t>reating</a:t>
            </a:r>
            <a:r>
              <a:rPr lang="en-US" sz="2800" dirty="0" smtClean="0">
                <a:solidFill>
                  <a:srgbClr val="FF0000"/>
                </a:solidFill>
                <a:latin typeface="Times New Roman" pitchFamily="18" charset="0"/>
                <a:cs typeface="Times New Roman" pitchFamily="18" charset="0"/>
              </a:rPr>
              <a:t> to governance which directly impacts or is directly related to areas for which states government are responsible.</a:t>
            </a:r>
          </a:p>
          <a:p>
            <a:pPr marL="457200" indent="-457200" algn="just">
              <a:buFont typeface="Wingdings" pitchFamily="2" charset="2"/>
              <a:buChar char="v"/>
            </a:pPr>
            <a:endParaRPr lang="en-US" sz="2800" dirty="0" smtClean="0">
              <a:solidFill>
                <a:srgbClr val="FF0000"/>
              </a:solidFill>
              <a:latin typeface="Times New Roman" pitchFamily="18" charset="0"/>
              <a:cs typeface="Times New Roman" pitchFamily="18" charset="0"/>
            </a:endParaRPr>
          </a:p>
          <a:p>
            <a:pPr marL="457200" indent="-457200" algn="just">
              <a:buFont typeface="Wingdings" pitchFamily="2" charset="2"/>
              <a:buChar char="v"/>
            </a:pPr>
            <a:r>
              <a:rPr lang="en-US" sz="2800" dirty="0" smtClean="0">
                <a:solidFill>
                  <a:srgbClr val="FF0000"/>
                </a:solidFill>
                <a:latin typeface="Times New Roman" pitchFamily="18" charset="0"/>
                <a:cs typeface="Times New Roman" pitchFamily="18" charset="0"/>
              </a:rPr>
              <a:t>These successful as well as not so successful practices should be </a:t>
            </a:r>
            <a:r>
              <a:rPr lang="en-US" sz="2800" dirty="0">
                <a:solidFill>
                  <a:srgbClr val="FF0000"/>
                </a:solidFill>
                <a:latin typeface="Times New Roman" pitchFamily="18" charset="0"/>
                <a:cs typeface="Times New Roman" pitchFamily="18" charset="0"/>
              </a:rPr>
              <a:t>selected based on their innovativeness, appropriateness, sustainability, reliability and </a:t>
            </a:r>
            <a:r>
              <a:rPr lang="en-US" sz="2800" i="1" dirty="0" smtClean="0">
                <a:solidFill>
                  <a:srgbClr val="FF0000"/>
                </a:solidFill>
                <a:latin typeface="Times New Roman" pitchFamily="18" charset="0"/>
                <a:cs typeface="Times New Roman" pitchFamily="18" charset="0"/>
              </a:rPr>
              <a:t>political and social</a:t>
            </a:r>
            <a:r>
              <a:rPr lang="en-US" sz="2800" dirty="0" smtClean="0">
                <a:solidFill>
                  <a:srgbClr val="FF0000"/>
                </a:solidFill>
                <a:latin typeface="Times New Roman" pitchFamily="18" charset="0"/>
                <a:cs typeface="Times New Roman" pitchFamily="18" charset="0"/>
              </a:rPr>
              <a:t> impact</a:t>
            </a:r>
            <a:r>
              <a:rPr lang="en-US" sz="2800" dirty="0">
                <a:solidFill>
                  <a:srgbClr val="FF0000"/>
                </a:solidFill>
                <a:latin typeface="Times New Roman" pitchFamily="18" charset="0"/>
                <a:cs typeface="Times New Roman" pitchFamily="18" charset="0"/>
              </a:rPr>
              <a:t>. </a:t>
            </a:r>
            <a:endParaRPr lang="en-US" sz="2800" dirty="0" smtClean="0">
              <a:solidFill>
                <a:srgbClr val="FF0000"/>
              </a:solidFill>
              <a:latin typeface="Times New Roman" pitchFamily="18" charset="0"/>
              <a:cs typeface="Times New Roman" pitchFamily="18" charset="0"/>
            </a:endParaRPr>
          </a:p>
          <a:p>
            <a:pPr marL="457200" indent="-457200" algn="just">
              <a:buFont typeface="Wingdings" pitchFamily="2" charset="2"/>
              <a:buChar char="v"/>
            </a:pPr>
            <a:endParaRPr lang="en-US" dirty="0">
              <a:solidFill>
                <a:schemeClr val="tx1"/>
              </a:solidFill>
              <a:latin typeface="Times New Roman" pitchFamily="18" charset="0"/>
              <a:cs typeface="Times New Roman" pitchFamily="18" charset="0"/>
            </a:endParaRPr>
          </a:p>
          <a:p>
            <a:pPr marL="0" algn="just"/>
            <a:endParaRPr lang="en-IN" dirty="0" smtClean="0">
              <a:solidFill>
                <a:schemeClr val="tx1"/>
              </a:solidFill>
              <a:latin typeface="Times New Roman" pitchFamily="18" charset="0"/>
              <a:cs typeface="Times New Roman" pitchFamily="18" charset="0"/>
            </a:endParaRPr>
          </a:p>
          <a:p>
            <a:pPr marL="457200" indent="-457200" algn="just">
              <a:buFont typeface="Wingdings" pitchFamily="2" charset="2"/>
              <a:buChar char="v"/>
            </a:pPr>
            <a:endParaRPr lang="en-US" dirty="0">
              <a:solidFill>
                <a:schemeClr val="tx1"/>
              </a:solidFill>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E13AE631-8963-407F-95A3-1D3F60B32A41}" type="slidenum">
              <a:rPr lang="en-US" smtClean="0"/>
              <a:pPr/>
              <a:t>14</a:t>
            </a:fld>
            <a:endParaRPr lang="en-US"/>
          </a:p>
        </p:txBody>
      </p:sp>
    </p:spTree>
    <p:extLst>
      <p:ext uri="{BB962C8B-B14F-4D97-AF65-F5344CB8AC3E}">
        <p14:creationId xmlns:p14="http://schemas.microsoft.com/office/powerpoint/2010/main" val="2930933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066800"/>
          </a:xfrm>
        </p:spPr>
        <p:txBody>
          <a:bodyPr>
            <a:normAutofit/>
          </a:bodyPr>
          <a:lstStyle/>
          <a:p>
            <a:r>
              <a:rPr lang="en-US" dirty="0" smtClean="0"/>
              <a:t>Cont…</a:t>
            </a:r>
            <a:endParaRPr lang="en-US" dirty="0"/>
          </a:p>
        </p:txBody>
      </p:sp>
      <p:sp>
        <p:nvSpPr>
          <p:cNvPr id="3" name="Subtitle 2"/>
          <p:cNvSpPr>
            <a:spLocks noGrp="1"/>
          </p:cNvSpPr>
          <p:nvPr>
            <p:ph type="subTitle" idx="1"/>
          </p:nvPr>
        </p:nvSpPr>
        <p:spPr>
          <a:xfrm>
            <a:off x="533400" y="1676400"/>
            <a:ext cx="8001000" cy="4419600"/>
          </a:xfrm>
        </p:spPr>
        <p:txBody>
          <a:bodyPr>
            <a:normAutofit/>
          </a:bodyPr>
          <a:lstStyle/>
          <a:p>
            <a:pPr marL="457200" indent="-457200" algn="just">
              <a:buFont typeface="Wingdings" pitchFamily="2" charset="2"/>
              <a:buChar char="v"/>
            </a:pPr>
            <a:endParaRPr lang="en-US" dirty="0">
              <a:solidFill>
                <a:schemeClr val="tx1"/>
              </a:solidFill>
              <a:latin typeface="Times New Roman" pitchFamily="18" charset="0"/>
              <a:cs typeface="Times New Roman" pitchFamily="18" charset="0"/>
            </a:endParaRPr>
          </a:p>
          <a:p>
            <a:pPr marL="466725" indent="-466725" algn="just">
              <a:buFont typeface="Wingdings" pitchFamily="2" charset="2"/>
              <a:buChar char="v"/>
            </a:pPr>
            <a:r>
              <a:rPr lang="en-US" dirty="0" smtClean="0">
                <a:solidFill>
                  <a:schemeClr val="tx1"/>
                </a:solidFill>
                <a:latin typeface="Times New Roman" pitchFamily="18" charset="0"/>
                <a:cs typeface="Times New Roman" pitchFamily="18" charset="0"/>
              </a:rPr>
              <a:t>The </a:t>
            </a:r>
            <a:r>
              <a:rPr lang="en-US" dirty="0">
                <a:solidFill>
                  <a:schemeClr val="tx1"/>
                </a:solidFill>
                <a:latin typeface="Times New Roman" pitchFamily="18" charset="0"/>
                <a:cs typeface="Times New Roman" pitchFamily="18" charset="0"/>
              </a:rPr>
              <a:t>target audience may include: </a:t>
            </a:r>
            <a:r>
              <a:rPr lang="en-US" dirty="0" smtClean="0">
                <a:solidFill>
                  <a:schemeClr val="tx1"/>
                </a:solidFill>
                <a:latin typeface="Times New Roman" pitchFamily="18" charset="0"/>
                <a:cs typeface="Times New Roman" pitchFamily="18" charset="0"/>
              </a:rPr>
              <a:t>policymakers</a:t>
            </a:r>
            <a:r>
              <a:rPr lang="en-US" dirty="0">
                <a:solidFill>
                  <a:schemeClr val="tx1"/>
                </a:solidFill>
                <a:latin typeface="Times New Roman" pitchFamily="18" charset="0"/>
                <a:cs typeface="Times New Roman" pitchFamily="18" charset="0"/>
              </a:rPr>
              <a:t>, legislators, media persons, academicians, researchers, inter-governmental </a:t>
            </a:r>
            <a:r>
              <a:rPr lang="en-US" dirty="0" err="1">
                <a:solidFill>
                  <a:schemeClr val="tx1"/>
                </a:solidFill>
                <a:latin typeface="Times New Roman" pitchFamily="18" charset="0"/>
                <a:cs typeface="Times New Roman" pitchFamily="18" charset="0"/>
              </a:rPr>
              <a:t>organisations</a:t>
            </a:r>
            <a:r>
              <a:rPr lang="en-US" dirty="0">
                <a:solidFill>
                  <a:schemeClr val="tx1"/>
                </a:solidFill>
                <a:latin typeface="Times New Roman" pitchFamily="18" charset="0"/>
                <a:cs typeface="Times New Roman" pitchFamily="18" charset="0"/>
              </a:rPr>
              <a:t>, governments of other </a:t>
            </a:r>
            <a:r>
              <a:rPr lang="en-US" dirty="0" smtClean="0">
                <a:solidFill>
                  <a:schemeClr val="tx1"/>
                </a:solidFill>
                <a:latin typeface="Times New Roman" pitchFamily="18" charset="0"/>
                <a:cs typeface="Times New Roman" pitchFamily="18" charset="0"/>
              </a:rPr>
              <a:t>countries, etc. </a:t>
            </a:r>
          </a:p>
          <a:p>
            <a:pPr marL="457200" indent="-457200" algn="just">
              <a:buFont typeface="Wingdings" pitchFamily="2" charset="2"/>
              <a:buChar char="v"/>
            </a:pPr>
            <a:endParaRPr lang="en-US" dirty="0" smtClean="0">
              <a:solidFill>
                <a:schemeClr val="tx1"/>
              </a:solidFill>
              <a:latin typeface="Times New Roman" pitchFamily="18" charset="0"/>
              <a:cs typeface="Times New Roman" pitchFamily="18" charset="0"/>
            </a:endParaRPr>
          </a:p>
          <a:p>
            <a:pPr marL="457200" indent="-457200" algn="just">
              <a:buFont typeface="Wingdings" pitchFamily="2" charset="2"/>
              <a:buChar char="v"/>
            </a:pPr>
            <a:r>
              <a:rPr lang="en-US" dirty="0" smtClean="0">
                <a:solidFill>
                  <a:schemeClr val="tx1"/>
                </a:solidFill>
                <a:latin typeface="Times New Roman" pitchFamily="18" charset="0"/>
                <a:cs typeface="Times New Roman" pitchFamily="18" charset="0"/>
              </a:rPr>
              <a:t>The </a:t>
            </a:r>
            <a:r>
              <a:rPr lang="en-US" dirty="0" err="1" smtClean="0">
                <a:solidFill>
                  <a:schemeClr val="tx1"/>
                </a:solidFill>
                <a:latin typeface="Times New Roman" pitchFamily="18" charset="0"/>
                <a:cs typeface="Times New Roman" pitchFamily="18" charset="0"/>
              </a:rPr>
              <a:t>successs</a:t>
            </a:r>
            <a:r>
              <a:rPr lang="en-US" dirty="0" smtClean="0">
                <a:solidFill>
                  <a:schemeClr val="tx1"/>
                </a:solidFill>
                <a:latin typeface="Times New Roman" pitchFamily="18" charset="0"/>
                <a:cs typeface="Times New Roman" pitchFamily="18" charset="0"/>
              </a:rPr>
              <a:t> of final outcome will be monitored with the help of success indicators:</a:t>
            </a:r>
          </a:p>
          <a:p>
            <a:pPr marL="858838" indent="-392113" algn="just">
              <a:buFont typeface="Wingdings" pitchFamily="2" charset="2"/>
              <a:buChar char="ü"/>
            </a:pPr>
            <a:r>
              <a:rPr lang="en-US" dirty="0" smtClean="0">
                <a:solidFill>
                  <a:schemeClr val="tx1"/>
                </a:solidFill>
                <a:latin typeface="Times New Roman" pitchFamily="18" charset="0"/>
                <a:cs typeface="Times New Roman" pitchFamily="18" charset="0"/>
              </a:rPr>
              <a:t>Feedback and participation in the discussion on forum</a:t>
            </a:r>
          </a:p>
          <a:p>
            <a:pPr marL="858838" indent="-392113" algn="just">
              <a:buFont typeface="Wingdings" pitchFamily="2" charset="2"/>
              <a:buChar char="ü"/>
            </a:pPr>
            <a:r>
              <a:rPr lang="en-US" dirty="0" smtClean="0">
                <a:solidFill>
                  <a:schemeClr val="tx1"/>
                </a:solidFill>
                <a:latin typeface="Times New Roman" pitchFamily="18" charset="0"/>
                <a:cs typeface="Times New Roman" pitchFamily="18" charset="0"/>
              </a:rPr>
              <a:t>Reference in action research conducted by other agencies</a:t>
            </a:r>
          </a:p>
          <a:p>
            <a:pPr marL="858838" indent="-392113" algn="just">
              <a:buFont typeface="Wingdings" pitchFamily="2" charset="2"/>
              <a:buChar char="ü"/>
            </a:pPr>
            <a:r>
              <a:rPr lang="en-US" dirty="0" smtClean="0">
                <a:solidFill>
                  <a:schemeClr val="tx1"/>
                </a:solidFill>
                <a:latin typeface="Times New Roman" pitchFamily="18" charset="0"/>
                <a:cs typeface="Times New Roman" pitchFamily="18" charset="0"/>
              </a:rPr>
              <a:t>Inspiration taken by other states </a:t>
            </a:r>
            <a:endParaRPr lang="en-US" dirty="0">
              <a:solidFill>
                <a:schemeClr val="tx1"/>
              </a:solidFill>
              <a:latin typeface="Times New Roman" pitchFamily="18" charset="0"/>
              <a:cs typeface="Times New Roman" pitchFamily="18" charset="0"/>
            </a:endParaRPr>
          </a:p>
          <a:p>
            <a:pPr marL="0" algn="just"/>
            <a:endParaRPr lang="en-IN" dirty="0" smtClean="0">
              <a:solidFill>
                <a:schemeClr val="tx1"/>
              </a:solidFill>
              <a:latin typeface="Times New Roman" pitchFamily="18" charset="0"/>
              <a:cs typeface="Times New Roman" pitchFamily="18" charset="0"/>
            </a:endParaRPr>
          </a:p>
          <a:p>
            <a:pPr marL="457200" indent="-457200" algn="just">
              <a:buFont typeface="Wingdings" pitchFamily="2" charset="2"/>
              <a:buChar char="v"/>
            </a:pPr>
            <a:endParaRPr lang="en-US" dirty="0">
              <a:solidFill>
                <a:schemeClr val="tx1"/>
              </a:solidFill>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E13AE631-8963-407F-95A3-1D3F60B32A41}" type="slidenum">
              <a:rPr lang="en-US" smtClean="0"/>
              <a:pPr/>
              <a:t>15</a:t>
            </a:fld>
            <a:endParaRPr lang="en-US"/>
          </a:p>
        </p:txBody>
      </p:sp>
    </p:spTree>
    <p:extLst>
      <p:ext uri="{BB962C8B-B14F-4D97-AF65-F5344CB8AC3E}">
        <p14:creationId xmlns:p14="http://schemas.microsoft.com/office/powerpoint/2010/main" val="29309333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990600"/>
          </a:xfrm>
        </p:spPr>
        <p:txBody>
          <a:bodyPr/>
          <a:lstStyle/>
          <a:p>
            <a:pPr algn="ctr"/>
            <a:r>
              <a:rPr lang="en-US" dirty="0" smtClean="0"/>
              <a:t>Challenges</a:t>
            </a:r>
            <a:endParaRPr lang="en-IN" dirty="0"/>
          </a:p>
        </p:txBody>
      </p:sp>
      <p:sp>
        <p:nvSpPr>
          <p:cNvPr id="3" name="Subtitle 2"/>
          <p:cNvSpPr>
            <a:spLocks noGrp="1"/>
          </p:cNvSpPr>
          <p:nvPr>
            <p:ph type="subTitle" idx="1"/>
          </p:nvPr>
        </p:nvSpPr>
        <p:spPr>
          <a:xfrm>
            <a:off x="457200" y="1676400"/>
            <a:ext cx="8229600" cy="4572000"/>
          </a:xfrm>
        </p:spPr>
        <p:txBody>
          <a:bodyPr/>
          <a:lstStyle/>
          <a:p>
            <a:pPr algn="l">
              <a:buFont typeface="Wingdings" pitchFamily="2" charset="2"/>
              <a:buChar char="v"/>
            </a:pPr>
            <a:r>
              <a:rPr lang="en-US" dirty="0" smtClean="0">
                <a:solidFill>
                  <a:schemeClr val="tx1"/>
                </a:solidFill>
              </a:rPr>
              <a:t> Lack of political will on part of states to take examples from the successful or not so successful practices in other states</a:t>
            </a:r>
          </a:p>
          <a:p>
            <a:pPr algn="l">
              <a:buFont typeface="Wingdings" pitchFamily="2" charset="2"/>
              <a:buChar char="v"/>
            </a:pPr>
            <a:endParaRPr lang="en-US" dirty="0" smtClean="0">
              <a:solidFill>
                <a:schemeClr val="tx1"/>
              </a:solidFill>
            </a:endParaRPr>
          </a:p>
          <a:p>
            <a:pPr algn="l">
              <a:buFont typeface="Wingdings" pitchFamily="2" charset="2"/>
              <a:buChar char="v"/>
            </a:pPr>
            <a:r>
              <a:rPr lang="en-US" dirty="0" smtClean="0">
                <a:solidFill>
                  <a:schemeClr val="tx1"/>
                </a:solidFill>
              </a:rPr>
              <a:t>Dissemination of the information</a:t>
            </a:r>
          </a:p>
          <a:p>
            <a:pPr algn="l">
              <a:buFont typeface="Wingdings" pitchFamily="2" charset="2"/>
              <a:buChar char="v"/>
            </a:pPr>
            <a:endParaRPr lang="en-US" dirty="0" smtClean="0">
              <a:solidFill>
                <a:schemeClr val="tx1"/>
              </a:solidFill>
            </a:endParaRPr>
          </a:p>
          <a:p>
            <a:pPr algn="l">
              <a:buFont typeface="Wingdings" pitchFamily="2" charset="2"/>
              <a:buChar char="v"/>
            </a:pPr>
            <a:r>
              <a:rPr lang="en-US" dirty="0" smtClean="0">
                <a:solidFill>
                  <a:schemeClr val="tx1"/>
                </a:solidFill>
              </a:rPr>
              <a:t> Discontinuity of state partners/ state representatives</a:t>
            </a:r>
          </a:p>
          <a:p>
            <a:pPr algn="l"/>
            <a:endParaRPr lang="en-US" dirty="0" smtClean="0">
              <a:solidFill>
                <a:schemeClr val="tx1"/>
              </a:solidFill>
            </a:endParaRPr>
          </a:p>
          <a:p>
            <a:pPr algn="l">
              <a:buFont typeface="Wingdings" pitchFamily="2" charset="2"/>
              <a:buChar char="v"/>
            </a:pPr>
            <a:r>
              <a:rPr lang="en-US" dirty="0" smtClean="0">
                <a:solidFill>
                  <a:schemeClr val="tx1"/>
                </a:solidFill>
              </a:rPr>
              <a:t>Not availability of complete or verified information</a:t>
            </a:r>
          </a:p>
          <a:p>
            <a:pPr algn="l">
              <a:buFont typeface="Wingdings" pitchFamily="2" charset="2"/>
              <a:buChar char="v"/>
            </a:pPr>
            <a:endParaRPr lang="en-US" dirty="0" smtClean="0">
              <a:solidFill>
                <a:schemeClr val="tx1"/>
              </a:solidFill>
            </a:endParaRPr>
          </a:p>
          <a:p>
            <a:pPr algn="l">
              <a:buFont typeface="Wingdings" pitchFamily="2" charset="2"/>
              <a:buChar char="v"/>
            </a:pPr>
            <a:r>
              <a:rPr lang="en-US" dirty="0" smtClean="0">
                <a:solidFill>
                  <a:schemeClr val="tx1"/>
                </a:solidFill>
              </a:rPr>
              <a:t>Sustainability of the portal</a:t>
            </a:r>
          </a:p>
          <a:p>
            <a:pPr algn="l">
              <a:buFont typeface="Wingdings" pitchFamily="2" charset="2"/>
              <a:buChar char="v"/>
            </a:pPr>
            <a:endParaRPr lang="en-US" dirty="0" smtClean="0">
              <a:solidFill>
                <a:schemeClr val="tx1"/>
              </a:solidFill>
            </a:endParaRPr>
          </a:p>
          <a:p>
            <a:pPr algn="l"/>
            <a:endParaRPr lang="en-US" dirty="0" smtClean="0">
              <a:solidFill>
                <a:schemeClr val="tx1"/>
              </a:solidFill>
            </a:endParaRPr>
          </a:p>
        </p:txBody>
      </p:sp>
      <p:sp>
        <p:nvSpPr>
          <p:cNvPr id="4" name="Slide Number Placeholder 3"/>
          <p:cNvSpPr>
            <a:spLocks noGrp="1"/>
          </p:cNvSpPr>
          <p:nvPr>
            <p:ph type="sldNum" sz="quarter" idx="12"/>
          </p:nvPr>
        </p:nvSpPr>
        <p:spPr/>
        <p:txBody>
          <a:bodyPr/>
          <a:lstStyle/>
          <a:p>
            <a:fld id="{E13AE631-8963-407F-95A3-1D3F60B32A41}"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914400"/>
          </a:xfrm>
        </p:spPr>
        <p:txBody>
          <a:bodyPr/>
          <a:lstStyle/>
          <a:p>
            <a:pPr algn="ctr"/>
            <a:r>
              <a:rPr lang="en-US" dirty="0" smtClean="0"/>
              <a:t>Recommendations</a:t>
            </a:r>
            <a:endParaRPr lang="en-IN" dirty="0"/>
          </a:p>
        </p:txBody>
      </p:sp>
      <p:sp>
        <p:nvSpPr>
          <p:cNvPr id="3" name="Subtitle 2"/>
          <p:cNvSpPr>
            <a:spLocks noGrp="1"/>
          </p:cNvSpPr>
          <p:nvPr>
            <p:ph type="subTitle" idx="1"/>
          </p:nvPr>
        </p:nvSpPr>
        <p:spPr>
          <a:xfrm>
            <a:off x="533400" y="1524000"/>
            <a:ext cx="8153400" cy="4876800"/>
          </a:xfrm>
        </p:spPr>
        <p:txBody>
          <a:bodyPr>
            <a:normAutofit fontScale="85000" lnSpcReduction="10000"/>
          </a:bodyPr>
          <a:lstStyle/>
          <a:p>
            <a:pPr algn="just">
              <a:buFont typeface="Wingdings" pitchFamily="2" charset="2"/>
              <a:buChar char="v"/>
            </a:pPr>
            <a:r>
              <a:rPr lang="en-US" sz="2800" dirty="0" smtClean="0">
                <a:solidFill>
                  <a:schemeClr val="tx1"/>
                </a:solidFill>
                <a:latin typeface="Times New Roman" pitchFamily="18" charset="0"/>
                <a:cs typeface="Times New Roman" pitchFamily="18" charset="0"/>
              </a:rPr>
              <a:t>Need for large scale advocacy to disseminate information as well as to infuse political will within the states to give the platform a chance to prove its worth</a:t>
            </a:r>
          </a:p>
          <a:p>
            <a:pPr algn="just">
              <a:buFont typeface="Wingdings" pitchFamily="2" charset="2"/>
              <a:buChar char="v"/>
            </a:pP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v"/>
            </a:pPr>
            <a:r>
              <a:rPr lang="en-US" sz="2800" dirty="0" smtClean="0">
                <a:solidFill>
                  <a:schemeClr val="tx1"/>
                </a:solidFill>
                <a:latin typeface="Times New Roman" pitchFamily="18" charset="0"/>
                <a:cs typeface="Times New Roman" pitchFamily="18" charset="0"/>
              </a:rPr>
              <a:t> Need to update the concerned ministers/policy makers and the government departments </a:t>
            </a:r>
          </a:p>
          <a:p>
            <a:pPr algn="just">
              <a:buFont typeface="Wingdings" pitchFamily="2" charset="2"/>
              <a:buChar char="v"/>
            </a:pP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v"/>
            </a:pPr>
            <a:r>
              <a:rPr lang="en-US" sz="2800" dirty="0" smtClean="0">
                <a:solidFill>
                  <a:schemeClr val="tx1"/>
                </a:solidFill>
                <a:latin typeface="Times New Roman" pitchFamily="18" charset="0"/>
                <a:cs typeface="Times New Roman" pitchFamily="18" charset="0"/>
              </a:rPr>
              <a:t>Need for a strong network in each state and an effective mechanism for ensuring and maintaining institutional memory </a:t>
            </a:r>
          </a:p>
          <a:p>
            <a:pPr algn="just">
              <a:buFont typeface="Wingdings" pitchFamily="2" charset="2"/>
              <a:buChar char="v"/>
            </a:pP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v"/>
            </a:pPr>
            <a:r>
              <a:rPr lang="en-US" sz="2800" dirty="0" smtClean="0">
                <a:solidFill>
                  <a:schemeClr val="tx1"/>
                </a:solidFill>
                <a:latin typeface="Times New Roman" pitchFamily="18" charset="0"/>
                <a:cs typeface="Times New Roman" pitchFamily="18" charset="0"/>
              </a:rPr>
              <a:t>effective and sustainable strategy for continuous IT support</a:t>
            </a:r>
          </a:p>
          <a:p>
            <a:pPr algn="just">
              <a:buFont typeface="Wingdings" pitchFamily="2" charset="2"/>
              <a:buChar char="v"/>
            </a:pP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v"/>
            </a:pPr>
            <a:r>
              <a:rPr lang="en-US" sz="2800" dirty="0" smtClean="0">
                <a:solidFill>
                  <a:schemeClr val="tx1"/>
                </a:solidFill>
                <a:latin typeface="Times New Roman" pitchFamily="18" charset="0"/>
                <a:cs typeface="Times New Roman" pitchFamily="18" charset="0"/>
              </a:rPr>
              <a:t>Create demand amongst states and academicians. Make it paid portal later on</a:t>
            </a:r>
            <a:endParaRPr lang="en-US" dirty="0" smtClean="0"/>
          </a:p>
          <a:p>
            <a:pPr algn="l">
              <a:buFont typeface="Wingdings" pitchFamily="2" charset="2"/>
              <a:buChar char="v"/>
            </a:pPr>
            <a:endParaRPr lang="en-US" dirty="0" smtClean="0"/>
          </a:p>
          <a:p>
            <a:pPr algn="l">
              <a:buFont typeface="Wingdings" pitchFamily="2" charset="2"/>
              <a:buChar char="v"/>
            </a:pPr>
            <a:endParaRPr lang="en-US" dirty="0" smtClean="0"/>
          </a:p>
          <a:p>
            <a:pPr algn="l">
              <a:buFont typeface="Wingdings" pitchFamily="2" charset="2"/>
              <a:buChar char="v"/>
            </a:pPr>
            <a:endParaRPr lang="en-US" dirty="0" smtClean="0"/>
          </a:p>
          <a:p>
            <a:pPr algn="l">
              <a:buFont typeface="Wingdings" pitchFamily="2" charset="2"/>
              <a:buChar char="v"/>
            </a:pPr>
            <a:endParaRPr lang="en-US" i="1" dirty="0" smtClean="0"/>
          </a:p>
          <a:p>
            <a:pPr algn="l">
              <a:buFont typeface="Wingdings" pitchFamily="2" charset="2"/>
              <a:buChar char="v"/>
            </a:pPr>
            <a:endParaRPr lang="en-IN" i="1" dirty="0"/>
          </a:p>
        </p:txBody>
      </p:sp>
      <p:sp>
        <p:nvSpPr>
          <p:cNvPr id="4" name="Slide Number Placeholder 3"/>
          <p:cNvSpPr>
            <a:spLocks noGrp="1"/>
          </p:cNvSpPr>
          <p:nvPr>
            <p:ph type="sldNum" sz="quarter" idx="12"/>
          </p:nvPr>
        </p:nvSpPr>
        <p:spPr/>
        <p:txBody>
          <a:bodyPr/>
          <a:lstStyle/>
          <a:p>
            <a:fld id="{E13AE631-8963-407F-95A3-1D3F60B32A41}"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772400" cy="784225"/>
          </a:xfrm>
        </p:spPr>
        <p:txBody>
          <a:bodyPr>
            <a:normAutofit/>
          </a:bodyPr>
          <a:lstStyle/>
          <a:p>
            <a:pPr algn="ctr"/>
            <a:r>
              <a:rPr lang="en-US" sz="4000" dirty="0" smtClean="0"/>
              <a:t>Expected Outcomes</a:t>
            </a:r>
            <a:endParaRPr lang="en-US" sz="4000" dirty="0"/>
          </a:p>
        </p:txBody>
      </p:sp>
      <p:sp>
        <p:nvSpPr>
          <p:cNvPr id="3" name="Subtitle 2"/>
          <p:cNvSpPr>
            <a:spLocks noGrp="1"/>
          </p:cNvSpPr>
          <p:nvPr>
            <p:ph type="subTitle" idx="1"/>
          </p:nvPr>
        </p:nvSpPr>
        <p:spPr>
          <a:xfrm>
            <a:off x="457200" y="1219200"/>
            <a:ext cx="8153400" cy="5109210"/>
          </a:xfrm>
        </p:spPr>
        <p:txBody>
          <a:bodyPr>
            <a:noAutofit/>
          </a:bodyPr>
          <a:lstStyle/>
          <a:p>
            <a:pPr marL="798513" indent="-449263" algn="just">
              <a:buFont typeface="Wingdings" pitchFamily="2" charset="2"/>
              <a:buChar char="ü"/>
            </a:pPr>
            <a:endParaRPr lang="en-US" sz="2400" dirty="0" smtClean="0">
              <a:solidFill>
                <a:schemeClr val="tx1"/>
              </a:solidFill>
              <a:latin typeface="Arial" pitchFamily="34" charset="0"/>
              <a:cs typeface="Arial" pitchFamily="34" charset="0"/>
            </a:endParaRPr>
          </a:p>
          <a:p>
            <a:pPr marL="798513" indent="-449263" algn="just">
              <a:buFont typeface="Wingdings" pitchFamily="2" charset="2"/>
              <a:buChar char="ü"/>
            </a:pPr>
            <a:r>
              <a:rPr lang="en-US" sz="2400" dirty="0" smtClean="0">
                <a:solidFill>
                  <a:schemeClr val="tx1"/>
                </a:solidFill>
                <a:latin typeface="Arial" pitchFamily="34" charset="0"/>
                <a:cs typeface="Arial" pitchFamily="34" charset="0"/>
              </a:rPr>
              <a:t>enhanced </a:t>
            </a:r>
            <a:r>
              <a:rPr lang="en-US" sz="2400" dirty="0">
                <a:solidFill>
                  <a:schemeClr val="tx1"/>
                </a:solidFill>
                <a:latin typeface="Arial" pitchFamily="34" charset="0"/>
                <a:cs typeface="Arial" pitchFamily="34" charset="0"/>
              </a:rPr>
              <a:t>public availability of successful and not-so-successful practices </a:t>
            </a:r>
            <a:r>
              <a:rPr lang="en-US" sz="2400" dirty="0" smtClean="0">
                <a:solidFill>
                  <a:schemeClr val="tx1"/>
                </a:solidFill>
                <a:latin typeface="Arial" pitchFamily="34" charset="0"/>
                <a:cs typeface="Arial" pitchFamily="34" charset="0"/>
              </a:rPr>
              <a:t>-</a:t>
            </a:r>
            <a:r>
              <a:rPr lang="en-US" sz="2400" i="1" dirty="0" smtClean="0">
                <a:solidFill>
                  <a:schemeClr val="tx1"/>
                </a:solidFill>
                <a:latin typeface="Arial" pitchFamily="34" charset="0"/>
                <a:cs typeface="Arial" pitchFamily="34" charset="0"/>
              </a:rPr>
              <a:t>collected through action research</a:t>
            </a:r>
          </a:p>
          <a:p>
            <a:pPr marL="798513" indent="-449263" algn="just">
              <a:buFont typeface="Wingdings" pitchFamily="2" charset="2"/>
              <a:buChar char="ü"/>
            </a:pPr>
            <a:r>
              <a:rPr lang="en-US" sz="2400" dirty="0">
                <a:solidFill>
                  <a:schemeClr val="tx1"/>
                </a:solidFill>
                <a:latin typeface="Arial" pitchFamily="34" charset="0"/>
                <a:cs typeface="Arial" pitchFamily="34" charset="0"/>
              </a:rPr>
              <a:t>increased incidents of adopting the successful practices by the states</a:t>
            </a:r>
          </a:p>
          <a:p>
            <a:pPr marL="798513" indent="-449263" algn="just">
              <a:buFont typeface="Wingdings" pitchFamily="2" charset="2"/>
              <a:buChar char="ü"/>
            </a:pPr>
            <a:r>
              <a:rPr lang="en-US" sz="2400" dirty="0" smtClean="0">
                <a:solidFill>
                  <a:schemeClr val="tx1"/>
                </a:solidFill>
                <a:latin typeface="Arial" pitchFamily="34" charset="0"/>
                <a:cs typeface="Arial" pitchFamily="34" charset="0"/>
              </a:rPr>
              <a:t>increased </a:t>
            </a:r>
            <a:r>
              <a:rPr lang="en-US" sz="2400" dirty="0">
                <a:solidFill>
                  <a:schemeClr val="tx1"/>
                </a:solidFill>
                <a:latin typeface="Arial" pitchFamily="34" charset="0"/>
                <a:cs typeface="Arial" pitchFamily="34" charset="0"/>
              </a:rPr>
              <a:t>civic review of successful and not-so-successful </a:t>
            </a:r>
            <a:r>
              <a:rPr lang="en-US" sz="2400" dirty="0" smtClean="0">
                <a:solidFill>
                  <a:schemeClr val="tx1"/>
                </a:solidFill>
                <a:latin typeface="Arial" pitchFamily="34" charset="0"/>
                <a:cs typeface="Arial" pitchFamily="34" charset="0"/>
              </a:rPr>
              <a:t>practices</a:t>
            </a:r>
          </a:p>
          <a:p>
            <a:pPr marL="798513" indent="-449263" algn="just">
              <a:buFont typeface="Wingdings" pitchFamily="2" charset="2"/>
              <a:buChar char="ü"/>
            </a:pPr>
            <a:r>
              <a:rPr lang="en-US" sz="2400" dirty="0" smtClean="0">
                <a:solidFill>
                  <a:schemeClr val="tx1"/>
                </a:solidFill>
                <a:latin typeface="Arial" pitchFamily="34" charset="0"/>
                <a:cs typeface="Arial" pitchFamily="34" charset="0"/>
              </a:rPr>
              <a:t>increased </a:t>
            </a:r>
            <a:r>
              <a:rPr lang="en-US" sz="2400" dirty="0">
                <a:solidFill>
                  <a:schemeClr val="tx1"/>
                </a:solidFill>
                <a:latin typeface="Arial" pitchFamily="34" charset="0"/>
                <a:cs typeface="Arial" pitchFamily="34" charset="0"/>
              </a:rPr>
              <a:t>interest among state governments for Performance </a:t>
            </a:r>
            <a:r>
              <a:rPr lang="en-US" sz="2400" dirty="0" smtClean="0">
                <a:solidFill>
                  <a:schemeClr val="tx1"/>
                </a:solidFill>
                <a:latin typeface="Arial" pitchFamily="34" charset="0"/>
                <a:cs typeface="Arial" pitchFamily="34" charset="0"/>
              </a:rPr>
              <a:t>Score Cards.</a:t>
            </a:r>
          </a:p>
          <a:p>
            <a:pPr marL="0" algn="just"/>
            <a:endParaRPr lang="en-US" sz="2400" dirty="0">
              <a:solidFill>
                <a:schemeClr val="tx1"/>
              </a:solidFill>
              <a:latin typeface="Times New Roman" pitchFamily="18" charset="0"/>
              <a:cs typeface="Times New Roman"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257800"/>
            <a:ext cx="8305800" cy="1299210"/>
          </a:xfrm>
          <a:prstGeom prst="rect">
            <a:avLst/>
          </a:prstGeom>
        </p:spPr>
      </p:pic>
      <p:sp>
        <p:nvSpPr>
          <p:cNvPr id="6" name="Slide Number Placeholder 5"/>
          <p:cNvSpPr>
            <a:spLocks noGrp="1"/>
          </p:cNvSpPr>
          <p:nvPr>
            <p:ph type="sldNum" sz="quarter" idx="12"/>
          </p:nvPr>
        </p:nvSpPr>
        <p:spPr/>
        <p:txBody>
          <a:bodyPr/>
          <a:lstStyle/>
          <a:p>
            <a:fld id="{E13AE631-8963-407F-95A3-1D3F60B32A41}" type="slidenum">
              <a:rPr lang="en-US" smtClean="0"/>
              <a:pPr/>
              <a:t>18</a:t>
            </a:fld>
            <a:endParaRPr lang="en-US"/>
          </a:p>
        </p:txBody>
      </p:sp>
    </p:spTree>
    <p:extLst>
      <p:ext uri="{BB962C8B-B14F-4D97-AF65-F5344CB8AC3E}">
        <p14:creationId xmlns:p14="http://schemas.microsoft.com/office/powerpoint/2010/main" val="21766876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860425"/>
          </a:xfrm>
        </p:spPr>
        <p:txBody>
          <a:bodyPr>
            <a:normAutofit/>
          </a:bodyPr>
          <a:lstStyle/>
          <a:p>
            <a:pPr algn="l"/>
            <a:r>
              <a:rPr lang="en-US" sz="4000" dirty="0" smtClean="0"/>
              <a:t>Overall Outcomes</a:t>
            </a:r>
            <a:endParaRPr lang="en-US" sz="4000" dirty="0"/>
          </a:p>
        </p:txBody>
      </p:sp>
      <p:sp>
        <p:nvSpPr>
          <p:cNvPr id="3" name="Subtitle 2"/>
          <p:cNvSpPr>
            <a:spLocks noGrp="1"/>
          </p:cNvSpPr>
          <p:nvPr>
            <p:ph type="subTitle" idx="1"/>
          </p:nvPr>
        </p:nvSpPr>
        <p:spPr>
          <a:xfrm>
            <a:off x="609600" y="1676400"/>
            <a:ext cx="7848600" cy="4572000"/>
          </a:xfrm>
        </p:spPr>
        <p:txBody>
          <a:bodyPr>
            <a:noAutofit/>
          </a:bodyPr>
          <a:lstStyle/>
          <a:p>
            <a:pPr marL="322326" indent="-285750" algn="just">
              <a:buFont typeface="Wingdings" pitchFamily="2" charset="2"/>
              <a:buChar char="v"/>
            </a:pPr>
            <a:r>
              <a:rPr lang="en-US" dirty="0">
                <a:solidFill>
                  <a:schemeClr val="tx1"/>
                </a:solidFill>
                <a:latin typeface="Times New Roman" pitchFamily="18" charset="0"/>
                <a:cs typeface="Times New Roman" pitchFamily="18" charset="0"/>
              </a:rPr>
              <a:t>The process will lead to </a:t>
            </a:r>
            <a:r>
              <a:rPr lang="en-US" b="1" i="1" dirty="0">
                <a:solidFill>
                  <a:schemeClr val="tx1"/>
                </a:solidFill>
                <a:latin typeface="Times New Roman" pitchFamily="18" charset="0"/>
                <a:cs typeface="Times New Roman" pitchFamily="18" charset="0"/>
              </a:rPr>
              <a:t>overall improvement in </a:t>
            </a:r>
            <a:endParaRPr lang="en-US" b="1" i="1" dirty="0" smtClean="0">
              <a:solidFill>
                <a:schemeClr val="tx1"/>
              </a:solidFill>
              <a:latin typeface="Times New Roman" pitchFamily="18" charset="0"/>
              <a:cs typeface="Times New Roman" pitchFamily="18" charset="0"/>
            </a:endParaRPr>
          </a:p>
          <a:p>
            <a:pPr algn="just"/>
            <a:r>
              <a:rPr lang="en-US" b="1" i="1" dirty="0">
                <a:solidFill>
                  <a:schemeClr val="tx1"/>
                </a:solidFill>
                <a:latin typeface="Times New Roman" pitchFamily="18" charset="0"/>
                <a:cs typeface="Times New Roman" pitchFamily="18" charset="0"/>
              </a:rPr>
              <a:t> </a:t>
            </a:r>
            <a:r>
              <a:rPr lang="en-US" b="1" i="1" dirty="0" smtClean="0">
                <a:solidFill>
                  <a:schemeClr val="tx1"/>
                </a:solidFill>
                <a:latin typeface="Times New Roman" pitchFamily="18" charset="0"/>
                <a:cs typeface="Times New Roman" pitchFamily="18" charset="0"/>
              </a:rPr>
              <a:t>    the policies </a:t>
            </a:r>
            <a:r>
              <a:rPr lang="en-US" b="1" i="1" dirty="0">
                <a:solidFill>
                  <a:schemeClr val="tx1"/>
                </a:solidFill>
                <a:latin typeface="Times New Roman" pitchFamily="18" charset="0"/>
                <a:cs typeface="Times New Roman" pitchFamily="18" charset="0"/>
              </a:rPr>
              <a:t>and practices</a:t>
            </a:r>
            <a:r>
              <a:rPr lang="en-US" dirty="0">
                <a:solidFill>
                  <a:schemeClr val="tx1"/>
                </a:solidFill>
                <a:latin typeface="Times New Roman" pitchFamily="18" charset="0"/>
                <a:cs typeface="Times New Roman" pitchFamily="18" charset="0"/>
              </a:rPr>
              <a:t>, improved </a:t>
            </a:r>
            <a:r>
              <a:rPr lang="en-US" dirty="0" smtClean="0">
                <a:solidFill>
                  <a:schemeClr val="tx1"/>
                </a:solidFill>
                <a:latin typeface="Times New Roman" pitchFamily="18" charset="0"/>
                <a:cs typeface="Times New Roman" pitchFamily="18" charset="0"/>
              </a:rPr>
              <a:t>service   delivery within </a:t>
            </a:r>
            <a:r>
              <a:rPr lang="en-US" dirty="0">
                <a:solidFill>
                  <a:schemeClr val="tx1"/>
                </a:solidFill>
                <a:latin typeface="Times New Roman" pitchFamily="18" charset="0"/>
                <a:cs typeface="Times New Roman" pitchFamily="18" charset="0"/>
              </a:rPr>
              <a:t>the </a:t>
            </a:r>
            <a:r>
              <a:rPr lang="en-US" dirty="0" smtClean="0">
                <a:solidFill>
                  <a:schemeClr val="tx1"/>
                </a:solidFill>
                <a:latin typeface="Times New Roman" pitchFamily="18" charset="0"/>
                <a:cs typeface="Times New Roman" pitchFamily="18" charset="0"/>
              </a:rPr>
              <a:t>       country </a:t>
            </a:r>
            <a:r>
              <a:rPr lang="en-US" dirty="0">
                <a:solidFill>
                  <a:schemeClr val="tx1"/>
                </a:solidFill>
                <a:latin typeface="Times New Roman" pitchFamily="18" charset="0"/>
                <a:cs typeface="Times New Roman" pitchFamily="18" charset="0"/>
              </a:rPr>
              <a:t>and improved </a:t>
            </a:r>
            <a:r>
              <a:rPr lang="en-US" dirty="0" smtClean="0">
                <a:solidFill>
                  <a:schemeClr val="tx1"/>
                </a:solidFill>
                <a:latin typeface="Times New Roman" pitchFamily="18" charset="0"/>
                <a:cs typeface="Times New Roman" pitchFamily="18" charset="0"/>
              </a:rPr>
              <a:t>development </a:t>
            </a:r>
            <a:r>
              <a:rPr lang="en-US" dirty="0">
                <a:solidFill>
                  <a:schemeClr val="tx1"/>
                </a:solidFill>
                <a:latin typeface="Times New Roman" pitchFamily="18" charset="0"/>
                <a:cs typeface="Times New Roman" pitchFamily="18" charset="0"/>
              </a:rPr>
              <a:t>results </a:t>
            </a:r>
            <a:endParaRPr lang="en-US" dirty="0" smtClean="0">
              <a:solidFill>
                <a:schemeClr val="tx1"/>
              </a:solidFill>
              <a:latin typeface="Times New Roman" pitchFamily="18" charset="0"/>
              <a:cs typeface="Times New Roman" pitchFamily="18" charset="0"/>
            </a:endParaRPr>
          </a:p>
          <a:p>
            <a:pPr algn="just"/>
            <a:endParaRPr lang="en-US" dirty="0">
              <a:solidFill>
                <a:schemeClr val="tx1"/>
              </a:solidFill>
              <a:latin typeface="Times New Roman" pitchFamily="18" charset="0"/>
              <a:cs typeface="Times New Roman" pitchFamily="18" charset="0"/>
            </a:endParaRPr>
          </a:p>
          <a:p>
            <a:pPr algn="just"/>
            <a:endParaRPr lang="en-US" dirty="0" smtClean="0">
              <a:solidFill>
                <a:schemeClr val="tx1"/>
              </a:solidFill>
              <a:latin typeface="Times New Roman" pitchFamily="18" charset="0"/>
              <a:cs typeface="Times New Roman" pitchFamily="18" charset="0"/>
            </a:endParaRPr>
          </a:p>
          <a:p>
            <a:pPr marL="322326" indent="-285750" algn="just">
              <a:buFont typeface="Wingdings" pitchFamily="2" charset="2"/>
              <a:buChar char="v"/>
            </a:pPr>
            <a:r>
              <a:rPr lang="en-US" dirty="0" smtClean="0">
                <a:solidFill>
                  <a:schemeClr val="tx1"/>
                </a:solidFill>
                <a:latin typeface="Times New Roman" pitchFamily="18" charset="0"/>
                <a:cs typeface="Times New Roman" pitchFamily="18" charset="0"/>
              </a:rPr>
              <a:t>The </a:t>
            </a:r>
            <a:r>
              <a:rPr lang="en-US" dirty="0">
                <a:solidFill>
                  <a:schemeClr val="tx1"/>
                </a:solidFill>
                <a:latin typeface="Times New Roman" pitchFamily="18" charset="0"/>
                <a:cs typeface="Times New Roman" pitchFamily="18" charset="0"/>
              </a:rPr>
              <a:t>following are positive consequences if the above-stated results are achieved</a:t>
            </a:r>
            <a:r>
              <a:rPr lang="en-US" dirty="0" smtClean="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a:p>
            <a:pPr marL="342900" indent="-342900" algn="just">
              <a:buFont typeface="Wingdings" pitchFamily="2" charset="2"/>
              <a:buChar char="ü"/>
            </a:pPr>
            <a:r>
              <a:rPr lang="en-US" dirty="0" smtClean="0">
                <a:solidFill>
                  <a:schemeClr val="tx1"/>
                </a:solidFill>
                <a:latin typeface="Times New Roman" pitchFamily="18" charset="0"/>
                <a:cs typeface="Times New Roman" pitchFamily="18" charset="0"/>
              </a:rPr>
              <a:t>There </a:t>
            </a:r>
            <a:r>
              <a:rPr lang="en-US" dirty="0">
                <a:solidFill>
                  <a:schemeClr val="tx1"/>
                </a:solidFill>
                <a:latin typeface="Times New Roman" pitchFamily="18" charset="0"/>
                <a:cs typeface="Times New Roman" pitchFamily="18" charset="0"/>
              </a:rPr>
              <a:t>will be </a:t>
            </a:r>
            <a:r>
              <a:rPr lang="en-US" b="1" i="1" dirty="0">
                <a:solidFill>
                  <a:schemeClr val="tx1"/>
                </a:solidFill>
                <a:latin typeface="Times New Roman" pitchFamily="18" charset="0"/>
                <a:cs typeface="Times New Roman" pitchFamily="18" charset="0"/>
              </a:rPr>
              <a:t>knowledge enhancement </a:t>
            </a:r>
            <a:r>
              <a:rPr lang="en-US" dirty="0">
                <a:solidFill>
                  <a:schemeClr val="tx1"/>
                </a:solidFill>
                <a:latin typeface="Times New Roman" pitchFamily="18" charset="0"/>
                <a:cs typeface="Times New Roman" pitchFamily="18" charset="0"/>
              </a:rPr>
              <a:t>of policy makers and the project beneficiaries and the States in India, through dissemination.</a:t>
            </a:r>
          </a:p>
          <a:p>
            <a:pPr marL="342900" indent="-342900" algn="just">
              <a:buFont typeface="Wingdings" pitchFamily="2" charset="2"/>
              <a:buChar char="ü"/>
            </a:pPr>
            <a:r>
              <a:rPr lang="en-US" b="1" i="1" dirty="0" smtClean="0">
                <a:solidFill>
                  <a:schemeClr val="tx1"/>
                </a:solidFill>
                <a:latin typeface="Times New Roman" pitchFamily="18" charset="0"/>
                <a:cs typeface="Times New Roman" pitchFamily="18" charset="0"/>
              </a:rPr>
              <a:t>Increased Accountability</a:t>
            </a:r>
          </a:p>
          <a:p>
            <a:pPr marL="342900" indent="-342900" algn="just">
              <a:buFont typeface="Wingdings" pitchFamily="2" charset="2"/>
              <a:buChar char="ü"/>
            </a:pPr>
            <a:r>
              <a:rPr lang="en-US" b="1" i="1" dirty="0" smtClean="0">
                <a:solidFill>
                  <a:schemeClr val="tx1"/>
                </a:solidFill>
                <a:latin typeface="Times New Roman" pitchFamily="18" charset="0"/>
                <a:cs typeface="Times New Roman" pitchFamily="18" charset="0"/>
              </a:rPr>
              <a:t>Inclusive</a:t>
            </a:r>
            <a:r>
              <a:rPr lang="en-US" dirty="0" smtClean="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social, political and institutional </a:t>
            </a:r>
            <a:r>
              <a:rPr lang="en-US" b="1" i="1" dirty="0">
                <a:solidFill>
                  <a:schemeClr val="tx1"/>
                </a:solidFill>
                <a:latin typeface="Times New Roman" pitchFamily="18" charset="0"/>
                <a:cs typeface="Times New Roman" pitchFamily="18" charset="0"/>
              </a:rPr>
              <a:t>growth</a:t>
            </a:r>
            <a:r>
              <a:rPr lang="en-US" dirty="0">
                <a:solidFill>
                  <a:schemeClr val="tx1"/>
                </a:solidFill>
                <a:latin typeface="Times New Roman" pitchFamily="18" charset="0"/>
                <a:cs typeface="Times New Roman" pitchFamily="18" charset="0"/>
              </a:rPr>
              <a:t> in the selected areas. </a:t>
            </a:r>
          </a:p>
          <a:p>
            <a:pPr marL="342900" indent="-342900" algn="just">
              <a:buFont typeface="Wingdings" pitchFamily="2" charset="2"/>
              <a:buChar char="ü"/>
            </a:pPr>
            <a:r>
              <a:rPr lang="en-US" dirty="0" smtClean="0">
                <a:solidFill>
                  <a:schemeClr val="tx1"/>
                </a:solidFill>
                <a:latin typeface="Times New Roman" pitchFamily="18" charset="0"/>
                <a:cs typeface="Times New Roman" pitchFamily="18" charset="0"/>
              </a:rPr>
              <a:t>Actions </a:t>
            </a:r>
            <a:r>
              <a:rPr lang="en-US" dirty="0">
                <a:solidFill>
                  <a:schemeClr val="tx1"/>
                </a:solidFill>
                <a:latin typeface="Times New Roman" pitchFamily="18" charset="0"/>
                <a:cs typeface="Times New Roman" pitchFamily="18" charset="0"/>
              </a:rPr>
              <a:t>will be streamlined so as to achieve improvements over time, and thus add to the </a:t>
            </a:r>
            <a:r>
              <a:rPr lang="en-US" b="1" i="1" dirty="0">
                <a:solidFill>
                  <a:schemeClr val="tx1"/>
                </a:solidFill>
                <a:latin typeface="Times New Roman" pitchFamily="18" charset="0"/>
                <a:cs typeface="Times New Roman" pitchFamily="18" charset="0"/>
              </a:rPr>
              <a:t>economic growth</a:t>
            </a:r>
            <a:r>
              <a:rPr lang="en-US" dirty="0">
                <a:solidFill>
                  <a:schemeClr val="tx1"/>
                </a:solidFill>
                <a:latin typeface="Times New Roman" pitchFamily="18" charset="0"/>
                <a:cs typeface="Times New Roman" pitchFamily="18" charset="0"/>
              </a:rPr>
              <a:t> of the States and the country.</a:t>
            </a:r>
          </a:p>
          <a:p>
            <a:pPr algn="just"/>
            <a:r>
              <a:rPr lang="en-US" dirty="0" smtClean="0">
                <a:solidFill>
                  <a:schemeClr val="tx1"/>
                </a:solidFill>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85800"/>
            <a:ext cx="2255520" cy="1905000"/>
          </a:xfrm>
          <a:prstGeom prst="rect">
            <a:avLst/>
          </a:prstGeom>
        </p:spPr>
      </p:pic>
      <p:sp>
        <p:nvSpPr>
          <p:cNvPr id="5" name="Slide Number Placeholder 4"/>
          <p:cNvSpPr>
            <a:spLocks noGrp="1"/>
          </p:cNvSpPr>
          <p:nvPr>
            <p:ph type="sldNum" sz="quarter" idx="12"/>
          </p:nvPr>
        </p:nvSpPr>
        <p:spPr/>
        <p:txBody>
          <a:bodyPr/>
          <a:lstStyle/>
          <a:p>
            <a:fld id="{E13AE631-8963-407F-95A3-1D3F60B32A41}" type="slidenum">
              <a:rPr lang="en-US" smtClean="0"/>
              <a:pPr/>
              <a:t>19</a:t>
            </a:fld>
            <a:endParaRPr lang="en-US"/>
          </a:p>
        </p:txBody>
      </p:sp>
    </p:spTree>
    <p:extLst>
      <p:ext uri="{BB962C8B-B14F-4D97-AF65-F5344CB8AC3E}">
        <p14:creationId xmlns:p14="http://schemas.microsoft.com/office/powerpoint/2010/main" val="4158127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r>
              <a:rPr lang="en-US" dirty="0" smtClean="0"/>
              <a:t>Outline of the Presentation</a:t>
            </a:r>
            <a:endParaRPr lang="en-US" dirty="0"/>
          </a:p>
        </p:txBody>
      </p:sp>
      <p:graphicFrame>
        <p:nvGraphicFramePr>
          <p:cNvPr id="4" name="Diagram 3"/>
          <p:cNvGraphicFramePr/>
          <p:nvPr>
            <p:extLst>
              <p:ext uri="{D42A27DB-BD31-4B8C-83A1-F6EECF244321}">
                <p14:modId xmlns:p14="http://schemas.microsoft.com/office/powerpoint/2010/main" val="3293594006"/>
              </p:ext>
            </p:extLst>
          </p:nvPr>
        </p:nvGraphicFramePr>
        <p:xfrm>
          <a:off x="533400" y="1600200"/>
          <a:ext cx="8001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E13AE631-8963-407F-95A3-1D3F60B32A41}" type="slidenum">
              <a:rPr lang="en-US" smtClean="0"/>
              <a:pPr/>
              <a:t>2</a:t>
            </a:fld>
            <a:endParaRPr lang="en-US"/>
          </a:p>
        </p:txBody>
      </p:sp>
    </p:spTree>
    <p:extLst>
      <p:ext uri="{BB962C8B-B14F-4D97-AF65-F5344CB8AC3E}">
        <p14:creationId xmlns:p14="http://schemas.microsoft.com/office/powerpoint/2010/main" val="10421697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914400"/>
          </a:xfrm>
        </p:spPr>
        <p:txBody>
          <a:bodyPr>
            <a:normAutofit/>
          </a:bodyPr>
          <a:lstStyle/>
          <a:p>
            <a:pPr algn="ctr"/>
            <a:r>
              <a:rPr lang="en-US" dirty="0" smtClean="0"/>
              <a:t>Road Ahead</a:t>
            </a:r>
            <a:endParaRPr lang="en-IN" dirty="0"/>
          </a:p>
        </p:txBody>
      </p:sp>
      <p:sp>
        <p:nvSpPr>
          <p:cNvPr id="3" name="Subtitle 2"/>
          <p:cNvSpPr>
            <a:spLocks noGrp="1"/>
          </p:cNvSpPr>
          <p:nvPr>
            <p:ph type="subTitle" idx="1"/>
          </p:nvPr>
        </p:nvSpPr>
        <p:spPr>
          <a:xfrm>
            <a:off x="533400" y="1524000"/>
            <a:ext cx="8153400" cy="4876800"/>
          </a:xfrm>
        </p:spPr>
        <p:txBody>
          <a:bodyPr>
            <a:normAutofit/>
          </a:bodyPr>
          <a:lstStyle/>
          <a:p>
            <a:pPr algn="just">
              <a:buFont typeface="Wingdings" pitchFamily="2" charset="2"/>
              <a:buChar char="v"/>
            </a:pPr>
            <a:endParaRPr lang="en-US" dirty="0" smtClean="0">
              <a:solidFill>
                <a:schemeClr val="tx1"/>
              </a:solidFill>
            </a:endParaRPr>
          </a:p>
          <a:p>
            <a:pPr algn="just">
              <a:buFont typeface="Wingdings" pitchFamily="2" charset="2"/>
              <a:buChar char="v"/>
            </a:pPr>
            <a:r>
              <a:rPr lang="en-US" dirty="0" smtClean="0">
                <a:solidFill>
                  <a:schemeClr val="tx1"/>
                </a:solidFill>
              </a:rPr>
              <a:t>Policy and practice change will be based on the assumption that social and political environment in states will be conducive for advocacy of such changes.</a:t>
            </a:r>
          </a:p>
          <a:p>
            <a:pPr algn="just">
              <a:buFont typeface="Wingdings" pitchFamily="2" charset="2"/>
              <a:buChar char="v"/>
            </a:pPr>
            <a:endParaRPr lang="en-US" dirty="0" smtClean="0">
              <a:solidFill>
                <a:schemeClr val="tx1"/>
              </a:solidFill>
            </a:endParaRPr>
          </a:p>
          <a:p>
            <a:pPr algn="just">
              <a:buFont typeface="Wingdings" pitchFamily="2" charset="2"/>
              <a:buChar char="v"/>
            </a:pPr>
            <a:r>
              <a:rPr lang="en-US" dirty="0" smtClean="0">
                <a:solidFill>
                  <a:schemeClr val="tx1"/>
                </a:solidFill>
              </a:rPr>
              <a:t>Acknowledge the fact that the expected and overall outcomes will be achieved over a long period of time through a </a:t>
            </a:r>
            <a:r>
              <a:rPr lang="en-US" i="1" dirty="0" smtClean="0">
                <a:solidFill>
                  <a:schemeClr val="tx1"/>
                </a:solidFill>
              </a:rPr>
              <a:t>slow </a:t>
            </a:r>
            <a:r>
              <a:rPr lang="en-US" b="1" i="1" dirty="0" smtClean="0">
                <a:solidFill>
                  <a:schemeClr val="tx1"/>
                </a:solidFill>
              </a:rPr>
              <a:t>yet</a:t>
            </a:r>
            <a:r>
              <a:rPr lang="en-US" i="1" dirty="0" smtClean="0">
                <a:solidFill>
                  <a:schemeClr val="tx1"/>
                </a:solidFill>
              </a:rPr>
              <a:t> steady process</a:t>
            </a:r>
          </a:p>
          <a:p>
            <a:pPr algn="just">
              <a:buFont typeface="Wingdings" pitchFamily="2" charset="2"/>
              <a:buChar char="v"/>
            </a:pPr>
            <a:endParaRPr lang="en-US" dirty="0" smtClean="0">
              <a:solidFill>
                <a:schemeClr val="tx1"/>
              </a:solidFill>
            </a:endParaRPr>
          </a:p>
          <a:p>
            <a:pPr algn="just">
              <a:buFont typeface="Wingdings" pitchFamily="2" charset="2"/>
              <a:buChar char="v"/>
            </a:pPr>
            <a:endParaRPr lang="en-US" i="1" dirty="0" smtClean="0">
              <a:solidFill>
                <a:schemeClr val="tx1"/>
              </a:solidFill>
            </a:endParaRPr>
          </a:p>
          <a:p>
            <a:pPr algn="l"/>
            <a:endParaRPr lang="en-US" dirty="0" smtClean="0"/>
          </a:p>
          <a:p>
            <a:pPr algn="l">
              <a:buFont typeface="Wingdings" pitchFamily="2" charset="2"/>
              <a:buChar char="v"/>
            </a:pPr>
            <a:endParaRPr lang="en-US" dirty="0" smtClean="0"/>
          </a:p>
          <a:p>
            <a:pPr algn="l">
              <a:buFont typeface="Wingdings" pitchFamily="2" charset="2"/>
              <a:buChar char="v"/>
            </a:pPr>
            <a:endParaRPr lang="en-US" dirty="0" smtClean="0"/>
          </a:p>
          <a:p>
            <a:pPr algn="l">
              <a:buFont typeface="Wingdings" pitchFamily="2" charset="2"/>
              <a:buChar char="v"/>
            </a:pPr>
            <a:endParaRPr lang="en-US" dirty="0" smtClean="0"/>
          </a:p>
          <a:p>
            <a:pPr algn="l">
              <a:buFont typeface="Wingdings" pitchFamily="2" charset="2"/>
              <a:buChar char="v"/>
            </a:pPr>
            <a:endParaRPr lang="en-US" dirty="0" smtClean="0"/>
          </a:p>
          <a:p>
            <a:pPr algn="l">
              <a:buFont typeface="Wingdings" pitchFamily="2" charset="2"/>
              <a:buChar char="v"/>
            </a:pPr>
            <a:endParaRPr lang="en-US" dirty="0" smtClean="0"/>
          </a:p>
          <a:p>
            <a:pPr algn="l">
              <a:buFont typeface="Wingdings" pitchFamily="2" charset="2"/>
              <a:buChar char="v"/>
            </a:pPr>
            <a:endParaRPr lang="en-US" i="1" dirty="0" smtClean="0"/>
          </a:p>
          <a:p>
            <a:pPr algn="l">
              <a:buFont typeface="Wingdings" pitchFamily="2" charset="2"/>
              <a:buChar char="v"/>
            </a:pPr>
            <a:endParaRPr lang="en-IN" i="1" dirty="0"/>
          </a:p>
        </p:txBody>
      </p:sp>
      <p:sp>
        <p:nvSpPr>
          <p:cNvPr id="4" name="Slide Number Placeholder 3"/>
          <p:cNvSpPr>
            <a:spLocks noGrp="1"/>
          </p:cNvSpPr>
          <p:nvPr>
            <p:ph type="sldNum" sz="quarter" idx="12"/>
          </p:nvPr>
        </p:nvSpPr>
        <p:spPr/>
        <p:txBody>
          <a:bodyPr/>
          <a:lstStyle/>
          <a:p>
            <a:fld id="{E13AE631-8963-407F-95A3-1D3F60B32A41}" type="slidenum">
              <a:rPr lang="en-US" smtClean="0"/>
              <a:pPr/>
              <a:t>20</a:t>
            </a:fld>
            <a:endParaRPr lang="en-US"/>
          </a:p>
        </p:txBody>
      </p:sp>
      <p:pic>
        <p:nvPicPr>
          <p:cNvPr id="7" name="Picture 6" descr="road-to-success1.jpg"/>
          <p:cNvPicPr>
            <a:picLocks noChangeAspect="1"/>
          </p:cNvPicPr>
          <p:nvPr/>
        </p:nvPicPr>
        <p:blipFill>
          <a:blip r:embed="rId2" cstate="print"/>
          <a:stretch>
            <a:fillRect/>
          </a:stretch>
        </p:blipFill>
        <p:spPr>
          <a:xfrm>
            <a:off x="609600" y="4114800"/>
            <a:ext cx="7925052" cy="23622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a:xfrm>
            <a:off x="762000" y="4038600"/>
            <a:ext cx="7772400" cy="1676400"/>
          </a:xfrm>
        </p:spPr>
        <p:txBody>
          <a:bodyPr>
            <a:normAutofit/>
          </a:bodyPr>
          <a:lstStyle/>
          <a:p>
            <a:pPr algn="ct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x-none" b="1" smtClean="0">
                <a:latin typeface="Times New Roman" pitchFamily="18" charset="0"/>
                <a:cs typeface="Times New Roman" pitchFamily="18" charset="0"/>
              </a:rPr>
              <a:t>CONSUMER UNITY &amp; TRUST SOCIETY</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dirty="0" smtClean="0">
                <a:latin typeface="Times New Roman" pitchFamily="18" charset="0"/>
                <a:cs typeface="Times New Roman" pitchFamily="18" charset="0"/>
              </a:rPr>
              <a:t>D-217, </a:t>
            </a:r>
            <a:r>
              <a:rPr lang="en-US" dirty="0" err="1" smtClean="0">
                <a:latin typeface="Times New Roman" pitchFamily="18" charset="0"/>
                <a:cs typeface="Times New Roman" pitchFamily="18" charset="0"/>
              </a:rPr>
              <a:t>BhaskarMarg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Bani</a:t>
            </a:r>
            <a:r>
              <a:rPr lang="en-US" dirty="0" smtClean="0">
                <a:latin typeface="Times New Roman" pitchFamily="18" charset="0"/>
                <a:cs typeface="Times New Roman" pitchFamily="18" charset="0"/>
              </a:rPr>
              <a:t> Park Jaipur 302 016, India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Ph: 91.141.228 2821; </a:t>
            </a:r>
            <a:r>
              <a:rPr lang="en-US" dirty="0" err="1" smtClean="0">
                <a:latin typeface="Times New Roman" pitchFamily="18" charset="0"/>
                <a:cs typeface="Times New Roman" pitchFamily="18" charset="0"/>
              </a:rPr>
              <a:t>Fx</a:t>
            </a:r>
            <a:r>
              <a:rPr lang="en-US" dirty="0" smtClean="0">
                <a:latin typeface="Times New Roman" pitchFamily="18" charset="0"/>
                <a:cs typeface="Times New Roman" pitchFamily="18" charset="0"/>
              </a:rPr>
              <a:t>: 91.141.228 2485</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Web: </a:t>
            </a:r>
            <a:r>
              <a:rPr lang="en-US" u="sng" dirty="0" smtClean="0">
                <a:latin typeface="Times New Roman" pitchFamily="18" charset="0"/>
                <a:cs typeface="Times New Roman" pitchFamily="18" charset="0"/>
                <a:hlinkClick r:id="rId2"/>
              </a:rPr>
              <a:t>www.cuts-international.org</a:t>
            </a:r>
            <a:endParaRPr lang="en-US" dirty="0"/>
          </a:p>
        </p:txBody>
      </p:sp>
      <p:sp>
        <p:nvSpPr>
          <p:cNvPr id="4" name="Slide Number Placeholder 3"/>
          <p:cNvSpPr>
            <a:spLocks noGrp="1"/>
          </p:cNvSpPr>
          <p:nvPr>
            <p:ph type="sldNum" sz="quarter" idx="12"/>
          </p:nvPr>
        </p:nvSpPr>
        <p:spPr/>
        <p:txBody>
          <a:bodyPr/>
          <a:lstStyle/>
          <a:p>
            <a:fld id="{E13AE631-8963-407F-95A3-1D3F60B32A41}" type="slidenum">
              <a:rPr lang="en-US" smtClean="0"/>
              <a:pPr/>
              <a:t>21</a:t>
            </a:fld>
            <a:endParaRPr lang="en-US"/>
          </a:p>
        </p:txBody>
      </p:sp>
    </p:spTree>
    <p:extLst>
      <p:ext uri="{BB962C8B-B14F-4D97-AF65-F5344CB8AC3E}">
        <p14:creationId xmlns:p14="http://schemas.microsoft.com/office/powerpoint/2010/main" val="828880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772400" cy="914400"/>
          </a:xfrm>
        </p:spPr>
        <p:txBody>
          <a:bodyPr>
            <a:noAutofit/>
          </a:bodyPr>
          <a:lstStyle/>
          <a:p>
            <a:pPr algn="ctr"/>
            <a:r>
              <a:rPr lang="en-US" sz="3600" dirty="0" smtClean="0"/>
              <a:t/>
            </a:r>
            <a:br>
              <a:rPr lang="en-US" sz="3600" dirty="0" smtClean="0"/>
            </a:br>
            <a:r>
              <a:rPr lang="en-US" sz="3600" dirty="0" smtClean="0"/>
              <a:t>India’s Economic Growth and Indian States</a:t>
            </a:r>
            <a:endParaRPr lang="en-US" sz="3600" dirty="0"/>
          </a:p>
        </p:txBody>
      </p:sp>
      <p:sp>
        <p:nvSpPr>
          <p:cNvPr id="3" name="Subtitle 2"/>
          <p:cNvSpPr>
            <a:spLocks noGrp="1"/>
          </p:cNvSpPr>
          <p:nvPr>
            <p:ph type="subTitle" idx="1"/>
          </p:nvPr>
        </p:nvSpPr>
        <p:spPr>
          <a:xfrm>
            <a:off x="533400" y="3276600"/>
            <a:ext cx="7924800" cy="3124200"/>
          </a:xfrm>
        </p:spPr>
        <p:txBody>
          <a:bodyPr>
            <a:normAutofit fontScale="25000" lnSpcReduction="20000"/>
          </a:bodyPr>
          <a:lstStyle/>
          <a:p>
            <a:pPr algn="just"/>
            <a:endParaRPr lang="en-US" sz="4000" dirty="0">
              <a:solidFill>
                <a:schemeClr val="tx1"/>
              </a:solidFill>
            </a:endParaRPr>
          </a:p>
          <a:p>
            <a:pPr marL="342900" indent="-342900" algn="just">
              <a:buFont typeface="Wingdings" pitchFamily="2" charset="2"/>
              <a:buChar char="v"/>
            </a:pPr>
            <a:endParaRPr lang="en-US" sz="4300" dirty="0" smtClean="0">
              <a:solidFill>
                <a:schemeClr val="tx1"/>
              </a:solidFill>
            </a:endParaRPr>
          </a:p>
          <a:p>
            <a:pPr marL="342900" indent="-342900" algn="just">
              <a:buFont typeface="Wingdings" pitchFamily="2" charset="2"/>
              <a:buChar char="v"/>
            </a:pPr>
            <a:r>
              <a:rPr lang="en-US" sz="6400" dirty="0" smtClean="0">
                <a:solidFill>
                  <a:schemeClr val="tx1"/>
                </a:solidFill>
              </a:rPr>
              <a:t>India: Once a shining economy right now going through a rough patch</a:t>
            </a:r>
          </a:p>
          <a:p>
            <a:pPr marL="342900" indent="-342900" algn="just">
              <a:buFont typeface="Wingdings" pitchFamily="2" charset="2"/>
              <a:buChar char="v"/>
            </a:pPr>
            <a:endParaRPr lang="en-US" sz="6400" dirty="0" smtClean="0">
              <a:solidFill>
                <a:schemeClr val="tx1"/>
              </a:solidFill>
            </a:endParaRPr>
          </a:p>
          <a:p>
            <a:pPr marL="342900" indent="-342900" algn="just">
              <a:buFont typeface="Wingdings" pitchFamily="2" charset="2"/>
              <a:buChar char="v"/>
            </a:pPr>
            <a:r>
              <a:rPr lang="en-US" sz="6400" dirty="0" smtClean="0">
                <a:solidFill>
                  <a:schemeClr val="tx1"/>
                </a:solidFill>
              </a:rPr>
              <a:t>Stress on </a:t>
            </a:r>
            <a:r>
              <a:rPr lang="en-US" sz="6400" i="1" dirty="0" smtClean="0">
                <a:solidFill>
                  <a:schemeClr val="tx1"/>
                </a:solidFill>
              </a:rPr>
              <a:t>“Faster, Sustainable and more Inclusive growth”</a:t>
            </a:r>
            <a:r>
              <a:rPr lang="en-US" sz="6400" dirty="0" smtClean="0">
                <a:solidFill>
                  <a:schemeClr val="tx1"/>
                </a:solidFill>
              </a:rPr>
              <a:t> and </a:t>
            </a:r>
            <a:r>
              <a:rPr lang="en-US" sz="6400" i="1" dirty="0" smtClean="0">
                <a:solidFill>
                  <a:schemeClr val="tx1"/>
                </a:solidFill>
              </a:rPr>
              <a:t>“creating inter-state synergies”</a:t>
            </a:r>
            <a:r>
              <a:rPr lang="en-US" sz="6400" dirty="0" smtClean="0">
                <a:solidFill>
                  <a:schemeClr val="tx1"/>
                </a:solidFill>
              </a:rPr>
              <a:t> - </a:t>
            </a:r>
            <a:r>
              <a:rPr lang="en-US" sz="6400" i="1" dirty="0" smtClean="0">
                <a:solidFill>
                  <a:schemeClr val="tx1"/>
                </a:solidFill>
              </a:rPr>
              <a:t>Twelfth five year plan</a:t>
            </a:r>
          </a:p>
          <a:p>
            <a:pPr marL="342900" indent="-342900" algn="just">
              <a:buFont typeface="Wingdings" pitchFamily="2" charset="2"/>
              <a:buChar char="v"/>
            </a:pPr>
            <a:endParaRPr lang="en-US" sz="6400" dirty="0" smtClean="0">
              <a:solidFill>
                <a:schemeClr val="tx1"/>
              </a:solidFill>
            </a:endParaRPr>
          </a:p>
          <a:p>
            <a:pPr marL="342900" indent="-342900" algn="just">
              <a:buFont typeface="Wingdings" pitchFamily="2" charset="2"/>
              <a:buChar char="v"/>
            </a:pPr>
            <a:r>
              <a:rPr lang="en-US" sz="6400" dirty="0" smtClean="0">
                <a:solidFill>
                  <a:schemeClr val="tx1"/>
                </a:solidFill>
              </a:rPr>
              <a:t>Federal structure makes States an integral contributor to the India’s growth story </a:t>
            </a:r>
          </a:p>
          <a:p>
            <a:pPr marL="342900" indent="-342900" algn="just">
              <a:buFont typeface="Wingdings" pitchFamily="2" charset="2"/>
              <a:buChar char="v"/>
            </a:pPr>
            <a:endParaRPr lang="en-US" sz="6400" dirty="0" smtClean="0">
              <a:solidFill>
                <a:schemeClr val="tx1"/>
              </a:solidFill>
            </a:endParaRPr>
          </a:p>
          <a:p>
            <a:pPr marL="342900" indent="-342900" algn="just">
              <a:buFont typeface="Wingdings" pitchFamily="2" charset="2"/>
              <a:buChar char="v"/>
            </a:pPr>
            <a:r>
              <a:rPr lang="en-US" sz="6400" dirty="0" smtClean="0">
                <a:solidFill>
                  <a:schemeClr val="tx1"/>
                </a:solidFill>
              </a:rPr>
              <a:t>Some states are able to achieve better public policy outcomes manifested through better economic growth and governance and while others continue to languish at substantially lower levels</a:t>
            </a:r>
          </a:p>
          <a:p>
            <a:pPr marL="342900" indent="-342900" algn="just">
              <a:buFont typeface="Wingdings" pitchFamily="2" charset="2"/>
              <a:buChar char="v"/>
            </a:pPr>
            <a:endParaRPr lang="en-US" sz="6400" i="1" dirty="0">
              <a:solidFill>
                <a:schemeClr val="tx1"/>
              </a:solidFill>
            </a:endParaRPr>
          </a:p>
          <a:p>
            <a:pPr marL="342900" indent="-342900" algn="just">
              <a:buFont typeface="Wingdings" pitchFamily="2" charset="2"/>
              <a:buChar char="v"/>
            </a:pPr>
            <a:r>
              <a:rPr lang="en-US" sz="6400" dirty="0" smtClean="0">
                <a:solidFill>
                  <a:schemeClr val="tx1"/>
                </a:solidFill>
              </a:rPr>
              <a:t>Inter-state synergies: one of the ways to achieve inclusive growth and break barriers to dissemination of ideas/successful endeavors</a:t>
            </a:r>
            <a:endParaRPr lang="en-US" sz="2800" dirty="0"/>
          </a:p>
        </p:txBody>
      </p:sp>
      <p:pic>
        <p:nvPicPr>
          <p:cNvPr id="4098" name="Picture 2" descr="C:\Users\LENOVO-3\Desktop\Skoch\Images\201020asd00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447800"/>
            <a:ext cx="8229600" cy="175260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E13AE631-8963-407F-95A3-1D3F60B32A41}" type="slidenum">
              <a:rPr lang="en-US" smtClean="0"/>
              <a:pPr/>
              <a:t>3</a:t>
            </a:fld>
            <a:endParaRPr lang="en-US"/>
          </a:p>
        </p:txBody>
      </p:sp>
    </p:spTree>
    <p:extLst>
      <p:ext uri="{BB962C8B-B14F-4D97-AF65-F5344CB8AC3E}">
        <p14:creationId xmlns:p14="http://schemas.microsoft.com/office/powerpoint/2010/main" val="1363913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p:spPr>
        <p:txBody>
          <a:bodyPr>
            <a:normAutofit/>
          </a:bodyPr>
          <a:lstStyle/>
          <a:p>
            <a:pPr algn="l"/>
            <a:r>
              <a:rPr lang="en-US" sz="4000" i="1" dirty="0" smtClean="0"/>
              <a:t>Indian States: Boiling Pots for Experiments</a:t>
            </a:r>
            <a:endParaRPr lang="en-US" sz="4000" i="1" dirty="0"/>
          </a:p>
        </p:txBody>
      </p:sp>
      <p:sp>
        <p:nvSpPr>
          <p:cNvPr id="3" name="Subtitle 2"/>
          <p:cNvSpPr>
            <a:spLocks noGrp="1"/>
          </p:cNvSpPr>
          <p:nvPr>
            <p:ph type="subTitle" idx="1"/>
          </p:nvPr>
        </p:nvSpPr>
        <p:spPr>
          <a:xfrm>
            <a:off x="685800" y="2133600"/>
            <a:ext cx="7848600" cy="4191000"/>
          </a:xfrm>
        </p:spPr>
        <p:txBody>
          <a:bodyPr>
            <a:normAutofit/>
          </a:bodyPr>
          <a:lstStyle/>
          <a:p>
            <a:pPr marL="457200" indent="-457200" algn="just">
              <a:buFont typeface="Wingdings" pitchFamily="2" charset="2"/>
              <a:buChar char="v"/>
            </a:pPr>
            <a:r>
              <a:rPr lang="en-IN" dirty="0">
                <a:solidFill>
                  <a:schemeClr val="tx1"/>
                </a:solidFill>
              </a:rPr>
              <a:t>India is a country with many successful </a:t>
            </a:r>
            <a:r>
              <a:rPr lang="en-IN" dirty="0" smtClean="0">
                <a:solidFill>
                  <a:schemeClr val="tx1"/>
                </a:solidFill>
              </a:rPr>
              <a:t>not-so-successful experiments in states , unique to the states, that </a:t>
            </a:r>
            <a:r>
              <a:rPr lang="en-IN" dirty="0">
                <a:solidFill>
                  <a:schemeClr val="tx1"/>
                </a:solidFill>
              </a:rPr>
              <a:t>do not achieve </a:t>
            </a:r>
            <a:r>
              <a:rPr lang="en-IN" dirty="0" smtClean="0">
                <a:solidFill>
                  <a:schemeClr val="tx1"/>
                </a:solidFill>
              </a:rPr>
              <a:t>scale</a:t>
            </a:r>
          </a:p>
          <a:p>
            <a:pPr marL="457200" indent="-457200" algn="just">
              <a:buFont typeface="Wingdings" pitchFamily="2" charset="2"/>
              <a:buChar char="v"/>
            </a:pPr>
            <a:endParaRPr lang="en-US" dirty="0" smtClean="0">
              <a:solidFill>
                <a:schemeClr val="tx1"/>
              </a:solidFill>
            </a:endParaRPr>
          </a:p>
          <a:p>
            <a:pPr marL="457200" indent="-457200" algn="just">
              <a:buFont typeface="Wingdings" pitchFamily="2" charset="2"/>
              <a:buChar char="v"/>
            </a:pPr>
            <a:r>
              <a:rPr lang="en-US" dirty="0" smtClean="0">
                <a:solidFill>
                  <a:schemeClr val="tx1"/>
                </a:solidFill>
              </a:rPr>
              <a:t>Most of the times, such experiments in one state do not reach the other</a:t>
            </a:r>
            <a:endParaRPr lang="en-IN" dirty="0" smtClean="0">
              <a:solidFill>
                <a:schemeClr val="tx1"/>
              </a:solidFill>
            </a:endParaRPr>
          </a:p>
          <a:p>
            <a:pPr algn="just"/>
            <a:r>
              <a:rPr lang="en-IN" dirty="0" smtClean="0">
                <a:solidFill>
                  <a:schemeClr val="tx1"/>
                </a:solidFill>
              </a:rPr>
              <a:t> </a:t>
            </a:r>
          </a:p>
          <a:p>
            <a:pPr marL="457200" indent="-457200" algn="just">
              <a:buFont typeface="Wingdings" pitchFamily="2" charset="2"/>
              <a:buChar char="v"/>
            </a:pPr>
            <a:r>
              <a:rPr lang="en-IN" b="1" dirty="0" smtClean="0">
                <a:solidFill>
                  <a:schemeClr val="tx1"/>
                </a:solidFill>
              </a:rPr>
              <a:t>Strong need for information </a:t>
            </a:r>
          </a:p>
          <a:p>
            <a:pPr marL="457200" indent="-457200" algn="just"/>
            <a:r>
              <a:rPr lang="en-IN" b="1" dirty="0" smtClean="0">
                <a:solidFill>
                  <a:schemeClr val="tx1"/>
                </a:solidFill>
              </a:rPr>
              <a:t>     sharing and dissemination to </a:t>
            </a:r>
          </a:p>
          <a:p>
            <a:pPr marL="457200" indent="-457200" algn="just"/>
            <a:r>
              <a:rPr lang="en-IN" b="1" dirty="0" smtClean="0">
                <a:solidFill>
                  <a:schemeClr val="tx1"/>
                </a:solidFill>
              </a:rPr>
              <a:t>     enable States to engage with and </a:t>
            </a:r>
          </a:p>
          <a:p>
            <a:pPr marL="457200" indent="-457200" algn="just"/>
            <a:r>
              <a:rPr lang="en-IN" b="1" dirty="0" smtClean="0">
                <a:solidFill>
                  <a:schemeClr val="tx1"/>
                </a:solidFill>
              </a:rPr>
              <a:t>     learn from </a:t>
            </a:r>
            <a:r>
              <a:rPr lang="en-IN" b="1" dirty="0">
                <a:solidFill>
                  <a:schemeClr val="tx1"/>
                </a:solidFill>
              </a:rPr>
              <a:t>each other on </a:t>
            </a:r>
            <a:endParaRPr lang="en-IN" b="1" dirty="0" smtClean="0">
              <a:solidFill>
                <a:schemeClr val="tx1"/>
              </a:solidFill>
            </a:endParaRPr>
          </a:p>
          <a:p>
            <a:pPr marL="457200" indent="-457200" algn="just"/>
            <a:r>
              <a:rPr lang="en-IN" b="1" dirty="0" smtClean="0">
                <a:solidFill>
                  <a:schemeClr val="tx1"/>
                </a:solidFill>
              </a:rPr>
              <a:t>     issues </a:t>
            </a:r>
            <a:r>
              <a:rPr lang="en-IN" b="1" dirty="0">
                <a:solidFill>
                  <a:schemeClr val="tx1"/>
                </a:solidFill>
              </a:rPr>
              <a:t>of </a:t>
            </a:r>
            <a:r>
              <a:rPr lang="en-US" b="1" dirty="0" smtClean="0">
                <a:solidFill>
                  <a:schemeClr val="tx1"/>
                </a:solidFill>
              </a:rPr>
              <a:t>common</a:t>
            </a:r>
            <a:r>
              <a:rPr lang="en-IN" b="1" dirty="0" smtClean="0">
                <a:solidFill>
                  <a:schemeClr val="tx1"/>
                </a:solidFill>
              </a:rPr>
              <a:t> interest</a:t>
            </a:r>
            <a:endParaRPr lang="en-IN" b="1" dirty="0">
              <a:solidFill>
                <a:schemeClr val="tx1"/>
              </a:solidFill>
            </a:endParaRPr>
          </a:p>
          <a:p>
            <a:pPr algn="just"/>
            <a:r>
              <a:rPr lang="en-IN" dirty="0" smtClean="0">
                <a:solidFill>
                  <a:schemeClr val="tx1"/>
                </a:solidFill>
              </a:rPr>
              <a:t> </a:t>
            </a:r>
          </a:p>
          <a:p>
            <a:pPr marL="457200" indent="-457200" algn="just">
              <a:buFont typeface="Wingdings" pitchFamily="2" charset="2"/>
              <a:buChar char="v"/>
            </a:pPr>
            <a:endParaRPr lang="en-IN" dirty="0">
              <a:solidFill>
                <a:schemeClr val="tx1"/>
              </a:solidFill>
            </a:endParaRPr>
          </a:p>
          <a:p>
            <a:endParaRPr lang="en-US" dirty="0"/>
          </a:p>
        </p:txBody>
      </p:sp>
      <p:pic>
        <p:nvPicPr>
          <p:cNvPr id="5123" name="Picture 3" descr="C:\Users\LENOVO-3\Desktop\Skoch\Images\boiling_pot.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3657600"/>
            <a:ext cx="2400300" cy="267493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E13AE631-8963-407F-95A3-1D3F60B32A41}" type="slidenum">
              <a:rPr lang="en-US" smtClean="0"/>
              <a:pPr/>
              <a:t>4</a:t>
            </a:fld>
            <a:endParaRPr lang="en-US"/>
          </a:p>
        </p:txBody>
      </p:sp>
    </p:spTree>
    <p:extLst>
      <p:ext uri="{BB962C8B-B14F-4D97-AF65-F5344CB8AC3E}">
        <p14:creationId xmlns:p14="http://schemas.microsoft.com/office/powerpoint/2010/main" val="3700732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1676400"/>
          </a:xfrm>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Need for an</a:t>
            </a:r>
            <a:br>
              <a:rPr lang="en-US" dirty="0" smtClean="0"/>
            </a:br>
            <a:r>
              <a:rPr lang="en-US" dirty="0" smtClean="0"/>
              <a:t>Information  </a:t>
            </a:r>
            <a:br>
              <a:rPr lang="en-US" dirty="0" smtClean="0"/>
            </a:br>
            <a:r>
              <a:rPr lang="en-US" dirty="0" smtClean="0"/>
              <a:t>platform</a:t>
            </a:r>
            <a:endParaRPr lang="en-US" dirty="0"/>
          </a:p>
        </p:txBody>
      </p:sp>
      <p:sp>
        <p:nvSpPr>
          <p:cNvPr id="3" name="Subtitle 2"/>
          <p:cNvSpPr>
            <a:spLocks noGrp="1"/>
          </p:cNvSpPr>
          <p:nvPr>
            <p:ph type="subTitle" idx="1"/>
          </p:nvPr>
        </p:nvSpPr>
        <p:spPr>
          <a:xfrm>
            <a:off x="457200" y="1295400"/>
            <a:ext cx="8001000" cy="5562600"/>
          </a:xfrm>
        </p:spPr>
        <p:txBody>
          <a:bodyPr>
            <a:normAutofit/>
          </a:bodyPr>
          <a:lstStyle/>
          <a:p>
            <a:pPr marL="457200" indent="-457200" algn="just">
              <a:buFont typeface="Wingdings" pitchFamily="2" charset="2"/>
              <a:buChar char="v"/>
            </a:pPr>
            <a:endParaRPr lang="en-IN" dirty="0">
              <a:solidFill>
                <a:schemeClr val="tx1"/>
              </a:solidFill>
            </a:endParaRPr>
          </a:p>
          <a:p>
            <a:pPr marL="457200" indent="-457200" algn="just">
              <a:buFont typeface="Wingdings" pitchFamily="2" charset="2"/>
              <a:buChar char="v"/>
            </a:pPr>
            <a:endParaRPr lang="en-IN" dirty="0" smtClean="0">
              <a:solidFill>
                <a:schemeClr val="tx1"/>
              </a:solidFill>
            </a:endParaRPr>
          </a:p>
          <a:p>
            <a:pPr marL="457200" indent="-457200" algn="just">
              <a:buFont typeface="Wingdings" pitchFamily="2" charset="2"/>
              <a:buChar char="v"/>
            </a:pPr>
            <a:endParaRPr lang="en-IN" dirty="0" smtClean="0">
              <a:solidFill>
                <a:schemeClr val="tx1"/>
              </a:solidFill>
            </a:endParaRPr>
          </a:p>
          <a:p>
            <a:pPr marL="457200" indent="-457200" algn="just">
              <a:buFont typeface="Wingdings" pitchFamily="2" charset="2"/>
              <a:buChar char="v"/>
            </a:pPr>
            <a:endParaRPr lang="en-IN" dirty="0">
              <a:solidFill>
                <a:schemeClr val="tx1"/>
              </a:solidFill>
            </a:endParaRPr>
          </a:p>
          <a:p>
            <a:pPr marL="457200" indent="-457200" algn="just">
              <a:buFont typeface="Wingdings" pitchFamily="2" charset="2"/>
              <a:buChar char="v"/>
            </a:pPr>
            <a:r>
              <a:rPr lang="en-IN" sz="2400" dirty="0" smtClean="0">
                <a:solidFill>
                  <a:schemeClr val="tx1"/>
                </a:solidFill>
              </a:rPr>
              <a:t>The </a:t>
            </a:r>
            <a:r>
              <a:rPr lang="en-IN" sz="2400" dirty="0">
                <a:solidFill>
                  <a:schemeClr val="tx1"/>
                </a:solidFill>
              </a:rPr>
              <a:t>strengthening of the innovation ecosystem requires a </a:t>
            </a:r>
            <a:r>
              <a:rPr lang="en-IN" sz="2400" b="1" i="1" dirty="0">
                <a:solidFill>
                  <a:schemeClr val="tx1"/>
                </a:solidFill>
              </a:rPr>
              <a:t>platform for information sharing and dissemination</a:t>
            </a:r>
            <a:r>
              <a:rPr lang="en-IN" sz="2400" dirty="0">
                <a:solidFill>
                  <a:schemeClr val="tx1"/>
                </a:solidFill>
              </a:rPr>
              <a:t> </a:t>
            </a:r>
            <a:endParaRPr lang="en-IN" sz="2400" dirty="0" smtClean="0">
              <a:solidFill>
                <a:schemeClr val="tx1"/>
              </a:solidFill>
            </a:endParaRPr>
          </a:p>
          <a:p>
            <a:pPr marL="457200" indent="-457200" algn="just">
              <a:buFont typeface="Wingdings" pitchFamily="2" charset="2"/>
              <a:buChar char="v"/>
            </a:pPr>
            <a:endParaRPr lang="en-IN" sz="2400" dirty="0" smtClean="0">
              <a:solidFill>
                <a:schemeClr val="tx1"/>
              </a:solidFill>
            </a:endParaRPr>
          </a:p>
          <a:p>
            <a:pPr marL="457200" indent="-457200" algn="just">
              <a:buFont typeface="Wingdings" pitchFamily="2" charset="2"/>
              <a:buChar char="v"/>
            </a:pPr>
            <a:r>
              <a:rPr lang="en-IN" sz="2400" dirty="0" smtClean="0">
                <a:solidFill>
                  <a:schemeClr val="tx1"/>
                </a:solidFill>
              </a:rPr>
              <a:t>This will enable </a:t>
            </a:r>
            <a:r>
              <a:rPr lang="en-IN" sz="2400" i="1" dirty="0" smtClean="0">
                <a:solidFill>
                  <a:schemeClr val="tx1"/>
                </a:solidFill>
              </a:rPr>
              <a:t>‘easy access’</a:t>
            </a:r>
            <a:r>
              <a:rPr lang="en-IN" sz="2400" dirty="0" smtClean="0">
                <a:solidFill>
                  <a:schemeClr val="tx1"/>
                </a:solidFill>
              </a:rPr>
              <a:t> </a:t>
            </a:r>
            <a:r>
              <a:rPr lang="en-IN" sz="2400" dirty="0">
                <a:solidFill>
                  <a:schemeClr val="tx1"/>
                </a:solidFill>
              </a:rPr>
              <a:t>to </a:t>
            </a:r>
            <a:r>
              <a:rPr lang="en-IN" sz="2400" dirty="0" smtClean="0">
                <a:solidFill>
                  <a:schemeClr val="tx1"/>
                </a:solidFill>
              </a:rPr>
              <a:t>various practices in the states </a:t>
            </a:r>
            <a:r>
              <a:rPr lang="en-IN" sz="2400" dirty="0">
                <a:solidFill>
                  <a:schemeClr val="tx1"/>
                </a:solidFill>
              </a:rPr>
              <a:t>a </a:t>
            </a:r>
            <a:r>
              <a:rPr lang="en-IN" sz="2400" i="1" dirty="0" smtClean="0">
                <a:solidFill>
                  <a:schemeClr val="tx1"/>
                </a:solidFill>
              </a:rPr>
              <a:t>‘wider </a:t>
            </a:r>
            <a:r>
              <a:rPr lang="en-IN" sz="2400" i="1" dirty="0">
                <a:solidFill>
                  <a:schemeClr val="tx1"/>
                </a:solidFill>
              </a:rPr>
              <a:t>information </a:t>
            </a:r>
            <a:r>
              <a:rPr lang="en-IN" sz="2400" i="1" dirty="0" smtClean="0">
                <a:solidFill>
                  <a:schemeClr val="tx1"/>
                </a:solidFill>
              </a:rPr>
              <a:t>repository’</a:t>
            </a:r>
            <a:r>
              <a:rPr lang="en-IN" sz="2400" dirty="0" smtClean="0">
                <a:solidFill>
                  <a:schemeClr val="tx1"/>
                </a:solidFill>
              </a:rPr>
              <a:t> </a:t>
            </a:r>
            <a:r>
              <a:rPr lang="en-IN" sz="2400" dirty="0">
                <a:solidFill>
                  <a:schemeClr val="tx1"/>
                </a:solidFill>
              </a:rPr>
              <a:t>on innovation and a platform for </a:t>
            </a:r>
            <a:r>
              <a:rPr lang="en-IN" sz="2400" dirty="0" smtClean="0">
                <a:solidFill>
                  <a:schemeClr val="tx1"/>
                </a:solidFill>
              </a:rPr>
              <a:t>collaboration</a:t>
            </a:r>
            <a:endParaRPr lang="en-US" sz="2400" dirty="0">
              <a:solidFill>
                <a:schemeClr val="tx1"/>
              </a:solidFill>
            </a:endParaRPr>
          </a:p>
          <a:p>
            <a:pPr algn="just"/>
            <a:endParaRPr lang="en-IN" sz="2400" dirty="0" smtClean="0">
              <a:solidFill>
                <a:schemeClr val="tx1"/>
              </a:solidFill>
            </a:endParaRPr>
          </a:p>
          <a:p>
            <a:pPr marL="457200" indent="-457200" algn="just">
              <a:buFont typeface="Wingdings" pitchFamily="2" charset="2"/>
              <a:buChar char="v"/>
            </a:pPr>
            <a:r>
              <a:rPr lang="en-IN" sz="2400" dirty="0" smtClean="0">
                <a:solidFill>
                  <a:schemeClr val="tx1"/>
                </a:solidFill>
              </a:rPr>
              <a:t>Use </a:t>
            </a:r>
            <a:r>
              <a:rPr lang="en-IN" sz="2400" dirty="0">
                <a:solidFill>
                  <a:schemeClr val="tx1"/>
                </a:solidFill>
              </a:rPr>
              <a:t>of Information and Communication Technology </a:t>
            </a:r>
            <a:r>
              <a:rPr lang="en-IN" sz="2400" dirty="0" smtClean="0">
                <a:solidFill>
                  <a:schemeClr val="tx1"/>
                </a:solidFill>
              </a:rPr>
              <a:t>desirable</a:t>
            </a:r>
          </a:p>
          <a:p>
            <a:pPr marL="457200" indent="-457200" algn="just">
              <a:buFont typeface="Wingdings" pitchFamily="2" charset="2"/>
              <a:buChar char="v"/>
            </a:pPr>
            <a:endParaRPr lang="en-IN" dirty="0">
              <a:solidFill>
                <a:schemeClr val="tx1"/>
              </a:solidFill>
            </a:endParaRPr>
          </a:p>
          <a:p>
            <a:endParaRPr lang="en-US" dirty="0"/>
          </a:p>
        </p:txBody>
      </p:sp>
      <p:pic>
        <p:nvPicPr>
          <p:cNvPr id="6146" name="Picture 2" descr="C:\Users\LENOVO-3\Desktop\Skoch\Images\11170895-figurines-representing-people-exchange-ideas-all-around-the-worl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381000"/>
            <a:ext cx="4038600" cy="213360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E13AE631-8963-407F-95A3-1D3F60B32A41}" type="slidenum">
              <a:rPr lang="en-US" smtClean="0"/>
              <a:pPr/>
              <a:t>5</a:t>
            </a:fld>
            <a:endParaRPr lang="en-US"/>
          </a:p>
        </p:txBody>
      </p:sp>
    </p:spTree>
    <p:extLst>
      <p:ext uri="{BB962C8B-B14F-4D97-AF65-F5344CB8AC3E}">
        <p14:creationId xmlns:p14="http://schemas.microsoft.com/office/powerpoint/2010/main" val="3474701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784225"/>
          </a:xfrm>
        </p:spPr>
        <p:txBody>
          <a:bodyPr/>
          <a:lstStyle/>
          <a:p>
            <a:pPr algn="ctr"/>
            <a:r>
              <a:rPr lang="en-US" dirty="0" smtClean="0"/>
              <a:t>Work Done Already</a:t>
            </a:r>
            <a:endParaRPr lang="en-US" dirty="0"/>
          </a:p>
        </p:txBody>
      </p:sp>
      <p:sp>
        <p:nvSpPr>
          <p:cNvPr id="3" name="Subtitle 2"/>
          <p:cNvSpPr>
            <a:spLocks noGrp="1"/>
          </p:cNvSpPr>
          <p:nvPr>
            <p:ph type="subTitle" idx="1"/>
          </p:nvPr>
        </p:nvSpPr>
        <p:spPr>
          <a:xfrm>
            <a:off x="381000" y="1828800"/>
            <a:ext cx="8229600" cy="4495800"/>
          </a:xfrm>
        </p:spPr>
        <p:txBody>
          <a:bodyPr>
            <a:normAutofit/>
          </a:bodyPr>
          <a:lstStyle/>
          <a:p>
            <a:pPr algn="just"/>
            <a:endParaRPr lang="en-US" dirty="0">
              <a:solidFill>
                <a:schemeClr val="tx1"/>
              </a:solidFill>
            </a:endParaRPr>
          </a:p>
          <a:p>
            <a:pPr marL="914400" indent="-449263" algn="just">
              <a:buFont typeface="Wingdings" pitchFamily="2" charset="2"/>
              <a:buChar char="ü"/>
            </a:pPr>
            <a:endParaRPr lang="en-US" dirty="0">
              <a:solidFill>
                <a:schemeClr val="tx1"/>
              </a:solidFill>
            </a:endParaRPr>
          </a:p>
          <a:p>
            <a:pPr marL="914400" indent="-449263" algn="just">
              <a:buFont typeface="Wingdings" pitchFamily="2" charset="2"/>
              <a:buChar char="ü"/>
            </a:pPr>
            <a:endParaRPr lang="en-US" dirty="0">
              <a:solidFill>
                <a:schemeClr val="tx1"/>
              </a:solidFill>
            </a:endParaRPr>
          </a:p>
        </p:txBody>
      </p:sp>
      <p:graphicFrame>
        <p:nvGraphicFramePr>
          <p:cNvPr id="4" name="Diagram 3"/>
          <p:cNvGraphicFramePr/>
          <p:nvPr>
            <p:extLst>
              <p:ext uri="{D42A27DB-BD31-4B8C-83A1-F6EECF244321}">
                <p14:modId xmlns:p14="http://schemas.microsoft.com/office/powerpoint/2010/main" val="2957675268"/>
              </p:ext>
            </p:extLst>
          </p:nvPr>
        </p:nvGraphicFramePr>
        <p:xfrm>
          <a:off x="381000" y="1447800"/>
          <a:ext cx="8305800" cy="467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E13AE631-8963-407F-95A3-1D3F60B32A41}" type="slidenum">
              <a:rPr lang="en-US" smtClean="0"/>
              <a:pPr/>
              <a:t>6</a:t>
            </a:fld>
            <a:endParaRPr lang="en-US"/>
          </a:p>
        </p:txBody>
      </p:sp>
    </p:spTree>
    <p:extLst>
      <p:ext uri="{BB962C8B-B14F-4D97-AF65-F5344CB8AC3E}">
        <p14:creationId xmlns:p14="http://schemas.microsoft.com/office/powerpoint/2010/main" val="4081227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8081" y="533400"/>
            <a:ext cx="8305800" cy="914400"/>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Need to broaden the scope</a:t>
            </a:r>
            <a:endParaRPr lang="en-US" dirty="0"/>
          </a:p>
        </p:txBody>
      </p:sp>
      <p:sp>
        <p:nvSpPr>
          <p:cNvPr id="3" name="Subtitle 2"/>
          <p:cNvSpPr>
            <a:spLocks noGrp="1"/>
          </p:cNvSpPr>
          <p:nvPr>
            <p:ph type="subTitle" idx="1"/>
          </p:nvPr>
        </p:nvSpPr>
        <p:spPr>
          <a:xfrm>
            <a:off x="609600" y="1371600"/>
            <a:ext cx="8001000" cy="4800600"/>
          </a:xfrm>
        </p:spPr>
        <p:txBody>
          <a:bodyPr>
            <a:normAutofit fontScale="85000" lnSpcReduction="20000"/>
          </a:bodyPr>
          <a:lstStyle/>
          <a:p>
            <a:pPr marL="342900" indent="-342900" algn="just">
              <a:buFont typeface="Wingdings" pitchFamily="2" charset="2"/>
              <a:buChar char="v"/>
            </a:pPr>
            <a:endParaRPr lang="en-US" sz="2200" dirty="0" smtClean="0">
              <a:solidFill>
                <a:schemeClr val="tx1"/>
              </a:solidFill>
            </a:endParaRPr>
          </a:p>
          <a:p>
            <a:pPr marL="342900" indent="-342900" algn="just">
              <a:buFont typeface="Wingdings" pitchFamily="2" charset="2"/>
              <a:buChar char="v"/>
            </a:pPr>
            <a:r>
              <a:rPr lang="en-US" sz="2200" dirty="0" smtClean="0">
                <a:solidFill>
                  <a:schemeClr val="tx1"/>
                </a:solidFill>
              </a:rPr>
              <a:t>The stated attempts however only mention about successful practices and there is a strong </a:t>
            </a:r>
            <a:r>
              <a:rPr lang="en-US" sz="2200" b="1" dirty="0" smtClean="0">
                <a:solidFill>
                  <a:schemeClr val="tx1"/>
                </a:solidFill>
              </a:rPr>
              <a:t>need to highlight the not-so-successful practices</a:t>
            </a:r>
            <a:r>
              <a:rPr lang="en-US" sz="2200" dirty="0" smtClean="0">
                <a:solidFill>
                  <a:schemeClr val="tx1"/>
                </a:solidFill>
              </a:rPr>
              <a:t> also, so that successful practices are replicated and the other practices avoided</a:t>
            </a:r>
          </a:p>
          <a:p>
            <a:pPr marL="342900" indent="-342900" algn="just">
              <a:buFont typeface="Wingdings" pitchFamily="2" charset="2"/>
              <a:buChar char="v"/>
            </a:pPr>
            <a:endParaRPr lang="en-US" sz="2200" dirty="0" smtClean="0">
              <a:solidFill>
                <a:schemeClr val="tx1"/>
              </a:solidFill>
            </a:endParaRPr>
          </a:p>
          <a:p>
            <a:pPr marL="342900" indent="-342900" algn="just">
              <a:buFont typeface="Wingdings" pitchFamily="2" charset="2"/>
              <a:buChar char="v"/>
            </a:pPr>
            <a:r>
              <a:rPr lang="en-US" sz="2200" dirty="0" smtClean="0">
                <a:solidFill>
                  <a:schemeClr val="tx1"/>
                </a:solidFill>
              </a:rPr>
              <a:t>Additionally, the practices highlighted also need to be </a:t>
            </a:r>
            <a:r>
              <a:rPr lang="en-US" sz="2200" dirty="0" err="1" smtClean="0">
                <a:solidFill>
                  <a:schemeClr val="tx1"/>
                </a:solidFill>
              </a:rPr>
              <a:t>analysed</a:t>
            </a:r>
            <a:r>
              <a:rPr lang="en-US" sz="2200" dirty="0" smtClean="0">
                <a:solidFill>
                  <a:schemeClr val="tx1"/>
                </a:solidFill>
              </a:rPr>
              <a:t> further using internal inputs and third-party feedbacks</a:t>
            </a:r>
          </a:p>
          <a:p>
            <a:pPr marL="342900" indent="-342900" algn="just">
              <a:buFont typeface="Wingdings" pitchFamily="2" charset="2"/>
              <a:buChar char="v"/>
            </a:pPr>
            <a:endParaRPr lang="en-US" sz="2200" dirty="0" smtClean="0">
              <a:solidFill>
                <a:schemeClr val="tx1"/>
              </a:solidFill>
            </a:endParaRPr>
          </a:p>
          <a:p>
            <a:pPr marL="342900" indent="-342900" algn="just">
              <a:buFont typeface="Wingdings" pitchFamily="2" charset="2"/>
              <a:buChar char="v"/>
            </a:pPr>
            <a:r>
              <a:rPr lang="en-US" sz="2200" dirty="0" smtClean="0">
                <a:solidFill>
                  <a:schemeClr val="tx1"/>
                </a:solidFill>
              </a:rPr>
              <a:t>There is no platform where states can engage with and learn from each other</a:t>
            </a:r>
          </a:p>
          <a:p>
            <a:pPr marL="342900" indent="-342900" algn="just">
              <a:buFont typeface="Wingdings" pitchFamily="2" charset="2"/>
              <a:buChar char="v"/>
            </a:pPr>
            <a:endParaRPr lang="en-US" sz="2200" dirty="0" smtClean="0">
              <a:solidFill>
                <a:schemeClr val="tx1"/>
              </a:solidFill>
            </a:endParaRPr>
          </a:p>
          <a:p>
            <a:pPr marL="342900" indent="-342900" algn="just">
              <a:buFont typeface="Wingdings" pitchFamily="2" charset="2"/>
              <a:buChar char="v"/>
            </a:pPr>
            <a:r>
              <a:rPr lang="en-US" sz="2200" dirty="0" smtClean="0">
                <a:solidFill>
                  <a:schemeClr val="tx1"/>
                </a:solidFill>
              </a:rPr>
              <a:t>Similar practices in different States </a:t>
            </a:r>
          </a:p>
          <a:p>
            <a:pPr marL="342900" indent="-342900" algn="just"/>
            <a:r>
              <a:rPr lang="en-US" sz="2200" dirty="0" smtClean="0">
                <a:solidFill>
                  <a:schemeClr val="tx1"/>
                </a:solidFill>
              </a:rPr>
              <a:t>    might </a:t>
            </a:r>
            <a:r>
              <a:rPr lang="en-US" sz="2200" dirty="0">
                <a:solidFill>
                  <a:schemeClr val="tx1"/>
                </a:solidFill>
              </a:rPr>
              <a:t>result in varying </a:t>
            </a:r>
            <a:r>
              <a:rPr lang="en-US" sz="2200" dirty="0" smtClean="0">
                <a:solidFill>
                  <a:schemeClr val="tx1"/>
                </a:solidFill>
              </a:rPr>
              <a:t>outcomes and </a:t>
            </a:r>
          </a:p>
          <a:p>
            <a:pPr marL="342900" indent="-342900" algn="just"/>
            <a:r>
              <a:rPr lang="en-US" sz="2200" dirty="0" smtClean="0">
                <a:solidFill>
                  <a:schemeClr val="tx1"/>
                </a:solidFill>
              </a:rPr>
              <a:t>    with </a:t>
            </a:r>
            <a:r>
              <a:rPr lang="en-US" sz="2200" dirty="0">
                <a:solidFill>
                  <a:schemeClr val="tx1"/>
                </a:solidFill>
              </a:rPr>
              <a:t>the </a:t>
            </a:r>
            <a:r>
              <a:rPr lang="en-US" sz="2200" dirty="0" smtClean="0">
                <a:solidFill>
                  <a:schemeClr val="tx1"/>
                </a:solidFill>
              </a:rPr>
              <a:t>locus </a:t>
            </a:r>
            <a:r>
              <a:rPr lang="en-US" sz="2200" dirty="0">
                <a:solidFill>
                  <a:schemeClr val="tx1"/>
                </a:solidFill>
              </a:rPr>
              <a:t>of political </a:t>
            </a:r>
            <a:endParaRPr lang="en-US" sz="2200" dirty="0" smtClean="0">
              <a:solidFill>
                <a:schemeClr val="tx1"/>
              </a:solidFill>
            </a:endParaRPr>
          </a:p>
          <a:p>
            <a:pPr marL="342900" indent="-342900" algn="just"/>
            <a:r>
              <a:rPr lang="en-US" sz="2200" dirty="0" smtClean="0">
                <a:solidFill>
                  <a:schemeClr val="tx1"/>
                </a:solidFill>
              </a:rPr>
              <a:t>    accountability shifting </a:t>
            </a:r>
            <a:r>
              <a:rPr lang="en-US" sz="2200" dirty="0">
                <a:solidFill>
                  <a:schemeClr val="tx1"/>
                </a:solidFill>
              </a:rPr>
              <a:t>to </a:t>
            </a:r>
            <a:r>
              <a:rPr lang="en-US" sz="2200" dirty="0" smtClean="0">
                <a:solidFill>
                  <a:schemeClr val="tx1"/>
                </a:solidFill>
              </a:rPr>
              <a:t>States, </a:t>
            </a:r>
          </a:p>
          <a:p>
            <a:pPr marL="342900" indent="-342900" algn="just"/>
            <a:r>
              <a:rPr lang="en-US" sz="2200" dirty="0" smtClean="0">
                <a:solidFill>
                  <a:schemeClr val="tx1"/>
                </a:solidFill>
              </a:rPr>
              <a:t>    States must </a:t>
            </a:r>
            <a:r>
              <a:rPr lang="en-US" sz="2200" b="1" i="1" dirty="0" smtClean="0">
                <a:solidFill>
                  <a:schemeClr val="tx1"/>
                </a:solidFill>
              </a:rPr>
              <a:t>tailor the ideas to their </a:t>
            </a:r>
          </a:p>
          <a:p>
            <a:pPr marL="342900" indent="-342900" algn="just"/>
            <a:r>
              <a:rPr lang="en-US" sz="2200" b="1" i="1" dirty="0" smtClean="0">
                <a:solidFill>
                  <a:schemeClr val="tx1"/>
                </a:solidFill>
              </a:rPr>
              <a:t>    own needs and demands</a:t>
            </a:r>
            <a:r>
              <a:rPr lang="en-US" sz="2200" dirty="0" smtClean="0">
                <a:solidFill>
                  <a:schemeClr val="tx1"/>
                </a:solidFill>
              </a:rPr>
              <a:t>. </a:t>
            </a:r>
            <a:endParaRPr lang="en-US" sz="2200" dirty="0">
              <a:solidFill>
                <a:schemeClr val="tx1"/>
              </a:solidFill>
            </a:endParaRPr>
          </a:p>
          <a:p>
            <a:pPr marL="342900" indent="-342900" algn="just">
              <a:buFont typeface="Wingdings" pitchFamily="2" charset="2"/>
              <a:buChar char="v"/>
            </a:pPr>
            <a:endParaRPr lang="en-US" sz="2200" dirty="0">
              <a:solidFill>
                <a:schemeClr val="tx1"/>
              </a:solidFill>
            </a:endParaRPr>
          </a:p>
        </p:txBody>
      </p:sp>
      <p:pic>
        <p:nvPicPr>
          <p:cNvPr id="3074" name="Picture 2" descr="C:\Users\LENOVO-3\Desktop\Skoch\Images\ITmMLO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4114800"/>
            <a:ext cx="2724150" cy="228600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E13AE631-8963-407F-95A3-1D3F60B32A41}" type="slidenum">
              <a:rPr lang="en-US" smtClean="0"/>
              <a:pPr/>
              <a:t>7</a:t>
            </a:fld>
            <a:endParaRPr lang="en-US"/>
          </a:p>
        </p:txBody>
      </p:sp>
    </p:spTree>
    <p:extLst>
      <p:ext uri="{BB962C8B-B14F-4D97-AF65-F5344CB8AC3E}">
        <p14:creationId xmlns:p14="http://schemas.microsoft.com/office/powerpoint/2010/main" val="1506196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829606"/>
          </a:xfrm>
        </p:spPr>
        <p:txBody>
          <a:bodyPr/>
          <a:lstStyle/>
          <a:p>
            <a:pPr algn="ctr"/>
            <a:r>
              <a:rPr lang="en-US" dirty="0" smtClean="0"/>
              <a:t>Definitions</a:t>
            </a:r>
            <a:endParaRPr lang="en-US" dirty="0"/>
          </a:p>
        </p:txBody>
      </p:sp>
      <p:sp>
        <p:nvSpPr>
          <p:cNvPr id="3" name="Subtitle 2"/>
          <p:cNvSpPr>
            <a:spLocks noGrp="1"/>
          </p:cNvSpPr>
          <p:nvPr>
            <p:ph type="subTitle" idx="1"/>
          </p:nvPr>
        </p:nvSpPr>
        <p:spPr>
          <a:xfrm>
            <a:off x="457200" y="1828800"/>
            <a:ext cx="8037576" cy="4495800"/>
          </a:xfrm>
        </p:spPr>
        <p:txBody>
          <a:bodyPr>
            <a:normAutofit/>
          </a:bodyPr>
          <a:lstStyle/>
          <a:p>
            <a:pPr lvl="0" algn="just"/>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69381990"/>
              </p:ext>
            </p:extLst>
          </p:nvPr>
        </p:nvGraphicFramePr>
        <p:xfrm>
          <a:off x="533400" y="1295400"/>
          <a:ext cx="7924800" cy="5387245"/>
        </p:xfrm>
        <a:graphic>
          <a:graphicData uri="http://schemas.openxmlformats.org/drawingml/2006/table">
            <a:tbl>
              <a:tblPr firstRow="1" bandRow="1">
                <a:tableStyleId>{5C22544A-7EE6-4342-B048-85BDC9FD1C3A}</a:tableStyleId>
              </a:tblPr>
              <a:tblGrid>
                <a:gridCol w="3962400"/>
                <a:gridCol w="3962400"/>
              </a:tblGrid>
              <a:tr h="632365">
                <a:tc>
                  <a:txBody>
                    <a:bodyPr/>
                    <a:lstStyle/>
                    <a:p>
                      <a:r>
                        <a:rPr lang="en-US" b="1" dirty="0" smtClean="0"/>
                        <a:t>Good/Successful Practices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Not-so-Successful Practices</a:t>
                      </a:r>
                      <a:r>
                        <a:rPr lang="en-US"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96835">
                <a:tc>
                  <a:txBody>
                    <a:bodyPr/>
                    <a:lstStyle/>
                    <a:p>
                      <a:pPr lvl="0" algn="just"/>
                      <a:r>
                        <a:rPr lang="en-US" dirty="0" smtClean="0"/>
                        <a:t>Those practices which are adopted by one State in relation to and to resolve any issue/problem that has arisen in the State. </a:t>
                      </a:r>
                    </a:p>
                    <a:p>
                      <a:pPr lvl="0" algn="just"/>
                      <a:endParaRPr lang="en-US" dirty="0" smtClean="0"/>
                    </a:p>
                    <a:p>
                      <a:pPr lvl="0" algn="just"/>
                      <a:r>
                        <a:rPr lang="en-US" dirty="0" smtClean="0"/>
                        <a:t>Such practices should be able to effectively deal with the problem to be solved, </a:t>
                      </a:r>
                    </a:p>
                    <a:p>
                      <a:pPr lvl="0" algn="just"/>
                      <a:endParaRPr lang="en-US" dirty="0" smtClean="0"/>
                    </a:p>
                    <a:p>
                      <a:pPr lvl="0" algn="just"/>
                      <a:r>
                        <a:rPr lang="en-US" dirty="0" smtClean="0"/>
                        <a:t>should be replicable by other States and </a:t>
                      </a:r>
                    </a:p>
                    <a:p>
                      <a:pPr lvl="0" algn="just"/>
                      <a:endParaRPr lang="en-US" dirty="0" smtClean="0"/>
                    </a:p>
                    <a:p>
                      <a:pPr lvl="0" algn="just"/>
                      <a:r>
                        <a:rPr lang="en-US" dirty="0" smtClean="0"/>
                        <a:t>should have a sustainable impact on the stakeholders, </a:t>
                      </a:r>
                    </a:p>
                    <a:p>
                      <a:pPr algn="just"/>
                      <a:r>
                        <a:rPr lang="en-US" dirty="0" smtClean="0"/>
                        <a:t> </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Those practices which have been adopted and are in use/were in use in a particular State that have not had a positive or has had an adverse impact within the State, and those practices that should be highlighted so that other States are inspired to do better and avoid following the same path. </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E13AE631-8963-407F-95A3-1D3F60B32A41}" type="slidenum">
              <a:rPr lang="en-US" smtClean="0"/>
              <a:pPr/>
              <a:t>8</a:t>
            </a:fld>
            <a:endParaRPr lang="en-US"/>
          </a:p>
        </p:txBody>
      </p:sp>
    </p:spTree>
    <p:extLst>
      <p:ext uri="{BB962C8B-B14F-4D97-AF65-F5344CB8AC3E}">
        <p14:creationId xmlns:p14="http://schemas.microsoft.com/office/powerpoint/2010/main" val="1235776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753406"/>
          </a:xfrm>
        </p:spPr>
        <p:txBody>
          <a:bodyPr>
            <a:normAutofit fontScale="90000"/>
          </a:bodyPr>
          <a:lstStyle/>
          <a:p>
            <a:pPr algn="ctr"/>
            <a:r>
              <a:rPr lang="en-US" sz="4400" dirty="0" smtClean="0"/>
              <a:t>ILLUSTRATION</a:t>
            </a:r>
            <a:endParaRPr lang="en-US" sz="4400" dirty="0"/>
          </a:p>
        </p:txBody>
      </p:sp>
      <p:sp>
        <p:nvSpPr>
          <p:cNvPr id="3" name="Subtitle 2"/>
          <p:cNvSpPr>
            <a:spLocks noGrp="1"/>
          </p:cNvSpPr>
          <p:nvPr>
            <p:ph type="subTitle" idx="1"/>
          </p:nvPr>
        </p:nvSpPr>
        <p:spPr>
          <a:xfrm>
            <a:off x="722376" y="2743200"/>
            <a:ext cx="7772400" cy="3200400"/>
          </a:xfrm>
        </p:spPr>
        <p:txBody>
          <a:bodyPr/>
          <a:lstStyle/>
          <a:p>
            <a:endParaRPr lang="en-US" dirty="0"/>
          </a:p>
        </p:txBody>
      </p:sp>
      <p:sp>
        <p:nvSpPr>
          <p:cNvPr id="4" name="Slide Number Placeholder 3"/>
          <p:cNvSpPr>
            <a:spLocks noGrp="1"/>
          </p:cNvSpPr>
          <p:nvPr>
            <p:ph type="sldNum" sz="quarter" idx="12"/>
          </p:nvPr>
        </p:nvSpPr>
        <p:spPr/>
        <p:txBody>
          <a:bodyPr/>
          <a:lstStyle/>
          <a:p>
            <a:fld id="{E13AE631-8963-407F-95A3-1D3F60B32A41}" type="slidenum">
              <a:rPr lang="en-US" smtClean="0"/>
              <a:pPr/>
              <a:t>9</a:t>
            </a:fld>
            <a:endParaRPr lang="en-US"/>
          </a:p>
        </p:txBody>
      </p:sp>
      <p:graphicFrame>
        <p:nvGraphicFramePr>
          <p:cNvPr id="5" name="Table 4"/>
          <p:cNvGraphicFramePr>
            <a:graphicFrameLocks noGrp="1"/>
          </p:cNvGraphicFramePr>
          <p:nvPr/>
        </p:nvGraphicFramePr>
        <p:xfrm>
          <a:off x="762000" y="2057400"/>
          <a:ext cx="7772401" cy="3810000"/>
        </p:xfrm>
        <a:graphic>
          <a:graphicData uri="http://schemas.openxmlformats.org/drawingml/2006/table">
            <a:tbl>
              <a:tblPr firstRow="1" bandRow="1">
                <a:tableStyleId>{5C22544A-7EE6-4342-B048-85BDC9FD1C3A}</a:tableStyleId>
              </a:tblPr>
              <a:tblGrid>
                <a:gridCol w="1578769"/>
                <a:gridCol w="3096816"/>
                <a:gridCol w="3096816"/>
              </a:tblGrid>
              <a:tr h="635000">
                <a:tc>
                  <a:txBody>
                    <a:bodyPr/>
                    <a:lstStyle/>
                    <a:p>
                      <a:r>
                        <a:rPr lang="en-US" dirty="0" err="1" smtClean="0"/>
                        <a:t>S.No</a:t>
                      </a:r>
                      <a:r>
                        <a:rPr lang="en-US" dirty="0" smtClean="0"/>
                        <a:t>.</a:t>
                      </a:r>
                      <a:endParaRPr lang="en-US" dirty="0"/>
                    </a:p>
                  </a:txBody>
                  <a:tcPr/>
                </a:tc>
                <a:tc>
                  <a:txBody>
                    <a:bodyPr/>
                    <a:lstStyle/>
                    <a:p>
                      <a:r>
                        <a:rPr lang="en-US" dirty="0" smtClean="0"/>
                        <a:t>1980-81 to 1990-91</a:t>
                      </a:r>
                      <a:endParaRPr lang="en-US" dirty="0"/>
                    </a:p>
                  </a:txBody>
                  <a:tcPr/>
                </a:tc>
                <a:tc>
                  <a:txBody>
                    <a:bodyPr/>
                    <a:lstStyle/>
                    <a:p>
                      <a:r>
                        <a:rPr lang="en-US" dirty="0" smtClean="0"/>
                        <a:t>1991-92 to 1998-99</a:t>
                      </a:r>
                      <a:endParaRPr lang="en-US" dirty="0"/>
                    </a:p>
                  </a:txBody>
                  <a:tcPr/>
                </a:tc>
              </a:tr>
              <a:tr h="635000">
                <a:tc>
                  <a:txBody>
                    <a:bodyPr/>
                    <a:lstStyle/>
                    <a:p>
                      <a:r>
                        <a:rPr lang="en-US" dirty="0" smtClean="0"/>
                        <a:t>1.</a:t>
                      </a:r>
                      <a:endParaRPr lang="en-US" dirty="0"/>
                    </a:p>
                  </a:txBody>
                  <a:tcPr/>
                </a:tc>
                <a:tc>
                  <a:txBody>
                    <a:bodyPr/>
                    <a:lstStyle/>
                    <a:p>
                      <a:r>
                        <a:rPr lang="en-US" dirty="0" smtClean="0"/>
                        <a:t>Rajasthan</a:t>
                      </a:r>
                      <a:endParaRPr lang="en-US" dirty="0"/>
                    </a:p>
                  </a:txBody>
                  <a:tcPr/>
                </a:tc>
                <a:tc>
                  <a:txBody>
                    <a:bodyPr/>
                    <a:lstStyle/>
                    <a:p>
                      <a:r>
                        <a:rPr lang="en-US" dirty="0" smtClean="0"/>
                        <a:t>Gujarat</a:t>
                      </a:r>
                      <a:endParaRPr lang="en-US" dirty="0"/>
                    </a:p>
                  </a:txBody>
                  <a:tcPr/>
                </a:tc>
              </a:tr>
              <a:tr h="635000">
                <a:tc>
                  <a:txBody>
                    <a:bodyPr/>
                    <a:lstStyle/>
                    <a:p>
                      <a:r>
                        <a:rPr lang="en-US" dirty="0" smtClean="0"/>
                        <a:t>2.</a:t>
                      </a:r>
                      <a:endParaRPr lang="en-US" dirty="0"/>
                    </a:p>
                  </a:txBody>
                  <a:tcPr/>
                </a:tc>
                <a:tc>
                  <a:txBody>
                    <a:bodyPr/>
                    <a:lstStyle/>
                    <a:p>
                      <a:r>
                        <a:rPr lang="en-US" dirty="0" smtClean="0"/>
                        <a:t>Haryana</a:t>
                      </a:r>
                      <a:endParaRPr lang="en-US" dirty="0"/>
                    </a:p>
                  </a:txBody>
                  <a:tcPr/>
                </a:tc>
                <a:tc>
                  <a:txBody>
                    <a:bodyPr/>
                    <a:lstStyle/>
                    <a:p>
                      <a:r>
                        <a:rPr lang="en-US" dirty="0" smtClean="0"/>
                        <a:t>Maharashtra</a:t>
                      </a:r>
                      <a:endParaRPr lang="en-US" dirty="0"/>
                    </a:p>
                  </a:txBody>
                  <a:tcPr/>
                </a:tc>
              </a:tr>
              <a:tr h="635000">
                <a:tc>
                  <a:txBody>
                    <a:bodyPr/>
                    <a:lstStyle/>
                    <a:p>
                      <a:r>
                        <a:rPr lang="en-US" dirty="0" smtClean="0"/>
                        <a:t>3.</a:t>
                      </a:r>
                      <a:endParaRPr lang="en-US" dirty="0"/>
                    </a:p>
                  </a:txBody>
                  <a:tcPr/>
                </a:tc>
                <a:tc>
                  <a:txBody>
                    <a:bodyPr/>
                    <a:lstStyle/>
                    <a:p>
                      <a:r>
                        <a:rPr lang="en-US" dirty="0" smtClean="0"/>
                        <a:t>Maharashtra</a:t>
                      </a:r>
                      <a:endParaRPr lang="en-US" dirty="0"/>
                    </a:p>
                  </a:txBody>
                  <a:tcPr/>
                </a:tc>
                <a:tc>
                  <a:txBody>
                    <a:bodyPr/>
                    <a:lstStyle/>
                    <a:p>
                      <a:r>
                        <a:rPr lang="en-US" dirty="0" smtClean="0"/>
                        <a:t>West Bengal</a:t>
                      </a:r>
                      <a:endParaRPr lang="en-US" dirty="0"/>
                    </a:p>
                  </a:txBody>
                  <a:tcPr/>
                </a:tc>
              </a:tr>
              <a:tr h="635000">
                <a:tc>
                  <a:txBody>
                    <a:bodyPr/>
                    <a:lstStyle/>
                    <a:p>
                      <a:r>
                        <a:rPr lang="en-US" dirty="0" smtClean="0"/>
                        <a:t>4.</a:t>
                      </a:r>
                      <a:endParaRPr lang="en-US" dirty="0"/>
                    </a:p>
                  </a:txBody>
                  <a:tcPr/>
                </a:tc>
                <a:tc>
                  <a:txBody>
                    <a:bodyPr/>
                    <a:lstStyle/>
                    <a:p>
                      <a:r>
                        <a:rPr lang="en-US" dirty="0" smtClean="0"/>
                        <a:t>Andhra</a:t>
                      </a:r>
                      <a:r>
                        <a:rPr lang="en-US" baseline="0" dirty="0" smtClean="0"/>
                        <a:t> Pradesh</a:t>
                      </a:r>
                      <a:endParaRPr lang="en-US" dirty="0"/>
                    </a:p>
                  </a:txBody>
                  <a:tcPr/>
                </a:tc>
                <a:tc>
                  <a:txBody>
                    <a:bodyPr/>
                    <a:lstStyle/>
                    <a:p>
                      <a:r>
                        <a:rPr lang="en-US" dirty="0" smtClean="0"/>
                        <a:t>Tamil Nadu</a:t>
                      </a:r>
                      <a:endParaRPr lang="en-US" dirty="0"/>
                    </a:p>
                  </a:txBody>
                  <a:tcPr/>
                </a:tc>
              </a:tr>
              <a:tr h="635000">
                <a:tc>
                  <a:txBody>
                    <a:bodyPr/>
                    <a:lstStyle/>
                    <a:p>
                      <a:r>
                        <a:rPr lang="en-US" dirty="0" smtClean="0"/>
                        <a:t>5.</a:t>
                      </a:r>
                      <a:endParaRPr lang="en-US" dirty="0"/>
                    </a:p>
                  </a:txBody>
                  <a:tcPr/>
                </a:tc>
                <a:tc>
                  <a:txBody>
                    <a:bodyPr/>
                    <a:lstStyle/>
                    <a:p>
                      <a:r>
                        <a:rPr lang="en-US" dirty="0" smtClean="0"/>
                        <a:t>Tamil Nadu</a:t>
                      </a:r>
                      <a:endParaRPr lang="en-US" dirty="0"/>
                    </a:p>
                  </a:txBody>
                  <a:tcPr/>
                </a:tc>
                <a:tc>
                  <a:txBody>
                    <a:bodyPr/>
                    <a:lstStyle/>
                    <a:p>
                      <a:r>
                        <a:rPr lang="en-US" dirty="0" smtClean="0"/>
                        <a:t>Madhya Pradesh</a:t>
                      </a:r>
                      <a:endParaRPr lang="en-US" dirty="0"/>
                    </a:p>
                  </a:txBody>
                  <a:tcPr/>
                </a:tc>
              </a:tr>
            </a:tbl>
          </a:graphicData>
        </a:graphic>
      </p:graphicFrame>
      <p:sp>
        <p:nvSpPr>
          <p:cNvPr id="7" name="TextBox 6"/>
          <p:cNvSpPr txBox="1"/>
          <p:nvPr/>
        </p:nvSpPr>
        <p:spPr>
          <a:xfrm>
            <a:off x="914400" y="6019800"/>
            <a:ext cx="4343400" cy="338554"/>
          </a:xfrm>
          <a:prstGeom prst="rect">
            <a:avLst/>
          </a:prstGeom>
          <a:noFill/>
        </p:spPr>
        <p:txBody>
          <a:bodyPr wrap="square" rtlCol="0">
            <a:spAutoFit/>
          </a:bodyPr>
          <a:lstStyle/>
          <a:p>
            <a:r>
              <a:rPr lang="en-US" sz="1600" i="1" dirty="0" smtClean="0"/>
              <a:t>Source: Planning Commission of India</a:t>
            </a:r>
            <a:endParaRPr lang="en-US" i="1" dirty="0"/>
          </a:p>
        </p:txBody>
      </p:sp>
      <p:sp>
        <p:nvSpPr>
          <p:cNvPr id="8" name="TextBox 7"/>
          <p:cNvSpPr txBox="1"/>
          <p:nvPr/>
        </p:nvSpPr>
        <p:spPr>
          <a:xfrm>
            <a:off x="762000" y="1295400"/>
            <a:ext cx="7467600" cy="646331"/>
          </a:xfrm>
          <a:prstGeom prst="rect">
            <a:avLst/>
          </a:prstGeom>
          <a:noFill/>
        </p:spPr>
        <p:txBody>
          <a:bodyPr wrap="square" rtlCol="0">
            <a:spAutoFit/>
          </a:bodyPr>
          <a:lstStyle/>
          <a:p>
            <a:pPr algn="ctr"/>
            <a:r>
              <a:rPr lang="en-US" dirty="0" smtClean="0"/>
              <a:t>Top 5 states in terms of rate of growth of </a:t>
            </a:r>
          </a:p>
          <a:p>
            <a:pPr algn="ctr"/>
            <a:r>
              <a:rPr lang="en-US" dirty="0" smtClean="0"/>
              <a:t>Gross State Domestic Product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2367</TotalTime>
  <Words>1428</Words>
  <Application>Microsoft Office PowerPoint</Application>
  <PresentationFormat>On-screen Show (4:3)</PresentationFormat>
  <Paragraphs>257</Paragraphs>
  <Slides>21</Slides>
  <Notes>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Aspect</vt:lpstr>
      <vt:lpstr>CUTS Initiative:  Online Communicative Platform of State Practices</vt:lpstr>
      <vt:lpstr>Outline of the Presentation</vt:lpstr>
      <vt:lpstr> India’s Economic Growth and Indian States</vt:lpstr>
      <vt:lpstr>Indian States: Boiling Pots for Experiments</vt:lpstr>
      <vt:lpstr>        Need for an Information   platform</vt:lpstr>
      <vt:lpstr>Work Done Already</vt:lpstr>
      <vt:lpstr>    Need to broaden the scope</vt:lpstr>
      <vt:lpstr>Definitions</vt:lpstr>
      <vt:lpstr>ILLUSTRATION</vt:lpstr>
      <vt:lpstr>Taking lessons from the other states</vt:lpstr>
      <vt:lpstr>So what exactly do we have in mind?</vt:lpstr>
      <vt:lpstr>PowerPoint Presentation</vt:lpstr>
      <vt:lpstr>Methodology Proposed</vt:lpstr>
      <vt:lpstr>State Practices</vt:lpstr>
      <vt:lpstr>Cont…</vt:lpstr>
      <vt:lpstr>Challenges</vt:lpstr>
      <vt:lpstr>Recommendations</vt:lpstr>
      <vt:lpstr>Expected Outcomes</vt:lpstr>
      <vt:lpstr>Overall Outcomes</vt:lpstr>
      <vt:lpstr>Road Ahead</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STATE-LEVEL REPLICABLE PRACTICES –  AN INSIGHT INTO INDIAN STATES</dc:title>
  <dc:creator>TSB</dc:creator>
  <cp:lastModifiedBy>USER-09</cp:lastModifiedBy>
  <cp:revision>327</cp:revision>
  <dcterms:created xsi:type="dcterms:W3CDTF">2013-08-28T16:34:27Z</dcterms:created>
  <dcterms:modified xsi:type="dcterms:W3CDTF">2013-09-13T07:36:12Z</dcterms:modified>
</cp:coreProperties>
</file>