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62" r:id="rId2"/>
    <p:sldId id="300" r:id="rId3"/>
    <p:sldId id="269" r:id="rId4"/>
    <p:sldId id="271" r:id="rId5"/>
    <p:sldId id="297" r:id="rId6"/>
    <p:sldId id="298" r:id="rId7"/>
    <p:sldId id="273" r:id="rId8"/>
    <p:sldId id="272" r:id="rId9"/>
    <p:sldId id="274" r:id="rId10"/>
    <p:sldId id="299" r:id="rId11"/>
    <p:sldId id="277" r:id="rId12"/>
    <p:sldId id="279" r:id="rId13"/>
    <p:sldId id="280" r:id="rId14"/>
    <p:sldId id="281" r:id="rId15"/>
    <p:sldId id="282" r:id="rId16"/>
    <p:sldId id="285" r:id="rId17"/>
    <p:sldId id="283" r:id="rId18"/>
    <p:sldId id="284" r:id="rId19"/>
    <p:sldId id="296" r:id="rId20"/>
    <p:sldId id="287" r:id="rId21"/>
    <p:sldId id="289" r:id="rId22"/>
    <p:sldId id="288" r:id="rId23"/>
    <p:sldId id="258" r:id="rId24"/>
    <p:sldId id="291" r:id="rId25"/>
    <p:sldId id="278" r:id="rId26"/>
    <p:sldId id="295" r:id="rId27"/>
    <p:sldId id="293" r:id="rId28"/>
  </p:sldIdLst>
  <p:sldSz cx="12192000" cy="6858000"/>
  <p:notesSz cx="9656763" cy="6877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84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43CC0-A344-4C1F-92A0-5E99D5F539E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2CC15A13-6CFA-4AF8-9BC2-5E4768ABBA35}">
      <dgm:prSet/>
      <dgm:spPr/>
      <dgm:t>
        <a:bodyPr/>
        <a:lstStyle/>
        <a:p>
          <a:pPr rtl="0"/>
          <a:r>
            <a:rPr lang="en-PH" smtClean="0"/>
            <a:t>Metro Manila </a:t>
          </a:r>
          <a:endParaRPr lang="en-PH"/>
        </a:p>
      </dgm:t>
    </dgm:pt>
    <dgm:pt modelId="{FB6726A2-B2C1-488B-8D0A-1516A58AFB92}" type="parTrans" cxnId="{DC98CB17-024E-4DF7-92C2-02DD483DD224}">
      <dgm:prSet/>
      <dgm:spPr/>
      <dgm:t>
        <a:bodyPr/>
        <a:lstStyle/>
        <a:p>
          <a:endParaRPr lang="en-PH"/>
        </a:p>
      </dgm:t>
    </dgm:pt>
    <dgm:pt modelId="{91B6430D-7F33-4862-B14F-C3FDB3F432BC}" type="sibTrans" cxnId="{DC98CB17-024E-4DF7-92C2-02DD483DD224}">
      <dgm:prSet/>
      <dgm:spPr/>
      <dgm:t>
        <a:bodyPr/>
        <a:lstStyle/>
        <a:p>
          <a:endParaRPr lang="en-PH"/>
        </a:p>
      </dgm:t>
    </dgm:pt>
    <dgm:pt modelId="{822D5DE2-D359-4344-AFAA-686B2634FAE3}">
      <dgm:prSet/>
      <dgm:spPr/>
      <dgm:t>
        <a:bodyPr/>
        <a:lstStyle/>
        <a:p>
          <a:pPr rtl="0"/>
          <a:r>
            <a:rPr lang="en-PH" smtClean="0"/>
            <a:t>Mega Manila (MM + CALABARZON) and Greater Capital Region (MM+Regions III &amp; IVa)</a:t>
          </a:r>
          <a:endParaRPr lang="en-PH"/>
        </a:p>
      </dgm:t>
    </dgm:pt>
    <dgm:pt modelId="{05A2458F-A32C-4ECA-A6C2-2C993B2E5B24}" type="parTrans" cxnId="{6E5882AC-5D48-40C9-84D8-AF663754E46F}">
      <dgm:prSet/>
      <dgm:spPr/>
      <dgm:t>
        <a:bodyPr/>
        <a:lstStyle/>
        <a:p>
          <a:endParaRPr lang="en-PH"/>
        </a:p>
      </dgm:t>
    </dgm:pt>
    <dgm:pt modelId="{5F3013D0-9074-4DCC-ADB7-5D987B505173}" type="sibTrans" cxnId="{6E5882AC-5D48-40C9-84D8-AF663754E46F}">
      <dgm:prSet/>
      <dgm:spPr/>
      <dgm:t>
        <a:bodyPr/>
        <a:lstStyle/>
        <a:p>
          <a:endParaRPr lang="en-PH"/>
        </a:p>
      </dgm:t>
    </dgm:pt>
    <dgm:pt modelId="{23A61309-FC24-4524-8BC4-C79D95050EE9}">
      <dgm:prSet/>
      <dgm:spPr>
        <a:solidFill>
          <a:schemeClr val="accent4">
            <a:alpha val="90000"/>
          </a:schemeClr>
        </a:solidFill>
      </dgm:spPr>
      <dgm:t>
        <a:bodyPr/>
        <a:lstStyle/>
        <a:p>
          <a:pPr rtl="0"/>
          <a:r>
            <a:rPr lang="en-PH" dirty="0" smtClean="0"/>
            <a:t>Population and economic growth</a:t>
          </a:r>
          <a:endParaRPr lang="en-PH" dirty="0"/>
        </a:p>
      </dgm:t>
    </dgm:pt>
    <dgm:pt modelId="{F05362F3-2988-4F2A-994B-26A917AF4F70}" type="parTrans" cxnId="{F0F64E69-9EF8-4819-A816-DF5B4441AA2F}">
      <dgm:prSet/>
      <dgm:spPr/>
      <dgm:t>
        <a:bodyPr/>
        <a:lstStyle/>
        <a:p>
          <a:endParaRPr lang="en-PH"/>
        </a:p>
      </dgm:t>
    </dgm:pt>
    <dgm:pt modelId="{22EE0BDB-D276-4111-AC80-FC8B5AE24619}" type="sibTrans" cxnId="{F0F64E69-9EF8-4819-A816-DF5B4441AA2F}">
      <dgm:prSet/>
      <dgm:spPr/>
      <dgm:t>
        <a:bodyPr/>
        <a:lstStyle/>
        <a:p>
          <a:endParaRPr lang="en-PH"/>
        </a:p>
      </dgm:t>
    </dgm:pt>
    <dgm:pt modelId="{B0709709-8D7C-40DA-9C2E-DA838B92382C}" type="pres">
      <dgm:prSet presAssocID="{DEF43CC0-A344-4C1F-92A0-5E99D5F539E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PH"/>
        </a:p>
      </dgm:t>
    </dgm:pt>
    <dgm:pt modelId="{408F362E-F66E-4D4D-A5EE-17BDA02327CF}" type="pres">
      <dgm:prSet presAssocID="{2CC15A13-6CFA-4AF8-9BC2-5E4768ABBA35}" presName="horFlow" presStyleCnt="0"/>
      <dgm:spPr/>
    </dgm:pt>
    <dgm:pt modelId="{657F2A79-A529-49CF-9A04-643FBC0B9DE3}" type="pres">
      <dgm:prSet presAssocID="{2CC15A13-6CFA-4AF8-9BC2-5E4768ABBA35}" presName="bigChev" presStyleLbl="node1" presStyleIdx="0" presStyleCnt="2" custScaleX="81396" custScaleY="99852"/>
      <dgm:spPr/>
      <dgm:t>
        <a:bodyPr/>
        <a:lstStyle/>
        <a:p>
          <a:endParaRPr lang="en-PH"/>
        </a:p>
      </dgm:t>
    </dgm:pt>
    <dgm:pt modelId="{5868C7FD-F5D3-44CA-8B9A-7CF140664390}" type="pres">
      <dgm:prSet presAssocID="{2CC15A13-6CFA-4AF8-9BC2-5E4768ABBA35}" presName="vSp" presStyleCnt="0"/>
      <dgm:spPr/>
    </dgm:pt>
    <dgm:pt modelId="{14244CB0-0D8D-49D0-B551-E284A4EB32DB}" type="pres">
      <dgm:prSet presAssocID="{822D5DE2-D359-4344-AFAA-686B2634FAE3}" presName="horFlow" presStyleCnt="0"/>
      <dgm:spPr/>
    </dgm:pt>
    <dgm:pt modelId="{C6EF7A67-D969-45BF-972E-2B54B8F01A7F}" type="pres">
      <dgm:prSet presAssocID="{822D5DE2-D359-4344-AFAA-686B2634FAE3}" presName="bigChev" presStyleLbl="node1" presStyleIdx="1" presStyleCnt="2" custScaleX="80837" custScaleY="82384"/>
      <dgm:spPr/>
      <dgm:t>
        <a:bodyPr/>
        <a:lstStyle/>
        <a:p>
          <a:endParaRPr lang="en-PH"/>
        </a:p>
      </dgm:t>
    </dgm:pt>
    <dgm:pt modelId="{9311A18A-862B-4E4B-A6D2-6C3F4E8467DB}" type="pres">
      <dgm:prSet presAssocID="{F05362F3-2988-4F2A-994B-26A917AF4F70}" presName="parTrans" presStyleCnt="0"/>
      <dgm:spPr/>
    </dgm:pt>
    <dgm:pt modelId="{EB00E403-DB04-461D-BEC4-FF0930BFE4ED}" type="pres">
      <dgm:prSet presAssocID="{23A61309-FC24-4524-8BC4-C79D95050EE9}" presName="node" presStyleLbl="alignAccFollowNode1" presStyleIdx="0" presStyleCnt="1" custLinFactX="-603" custLinFactNeighborX="-100000" custLinFactNeighborY="-71115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76A7AB26-E4A0-47ED-B8F4-E6ACCC27DE4D}" type="presOf" srcId="{23A61309-FC24-4524-8BC4-C79D95050EE9}" destId="{EB00E403-DB04-461D-BEC4-FF0930BFE4ED}" srcOrd="0" destOrd="0" presId="urn:microsoft.com/office/officeart/2005/8/layout/lProcess3"/>
    <dgm:cxn modelId="{6E5882AC-5D48-40C9-84D8-AF663754E46F}" srcId="{DEF43CC0-A344-4C1F-92A0-5E99D5F539E1}" destId="{822D5DE2-D359-4344-AFAA-686B2634FAE3}" srcOrd="1" destOrd="0" parTransId="{05A2458F-A32C-4ECA-A6C2-2C993B2E5B24}" sibTransId="{5F3013D0-9074-4DCC-ADB7-5D987B505173}"/>
    <dgm:cxn modelId="{256C8480-5EE0-4A32-85FE-44465DDC59EB}" type="presOf" srcId="{822D5DE2-D359-4344-AFAA-686B2634FAE3}" destId="{C6EF7A67-D969-45BF-972E-2B54B8F01A7F}" srcOrd="0" destOrd="0" presId="urn:microsoft.com/office/officeart/2005/8/layout/lProcess3"/>
    <dgm:cxn modelId="{DC98CB17-024E-4DF7-92C2-02DD483DD224}" srcId="{DEF43CC0-A344-4C1F-92A0-5E99D5F539E1}" destId="{2CC15A13-6CFA-4AF8-9BC2-5E4768ABBA35}" srcOrd="0" destOrd="0" parTransId="{FB6726A2-B2C1-488B-8D0A-1516A58AFB92}" sibTransId="{91B6430D-7F33-4862-B14F-C3FDB3F432BC}"/>
    <dgm:cxn modelId="{F026A90E-A166-42A1-8E4C-ADB710DBC7E0}" type="presOf" srcId="{DEF43CC0-A344-4C1F-92A0-5E99D5F539E1}" destId="{B0709709-8D7C-40DA-9C2E-DA838B92382C}" srcOrd="0" destOrd="0" presId="urn:microsoft.com/office/officeart/2005/8/layout/lProcess3"/>
    <dgm:cxn modelId="{F0F64E69-9EF8-4819-A816-DF5B4441AA2F}" srcId="{822D5DE2-D359-4344-AFAA-686B2634FAE3}" destId="{23A61309-FC24-4524-8BC4-C79D95050EE9}" srcOrd="0" destOrd="0" parTransId="{F05362F3-2988-4F2A-994B-26A917AF4F70}" sibTransId="{22EE0BDB-D276-4111-AC80-FC8B5AE24619}"/>
    <dgm:cxn modelId="{A02F7D2C-2BAC-4938-A563-61CD84B1A97D}" type="presOf" srcId="{2CC15A13-6CFA-4AF8-9BC2-5E4768ABBA35}" destId="{657F2A79-A529-49CF-9A04-643FBC0B9DE3}" srcOrd="0" destOrd="0" presId="urn:microsoft.com/office/officeart/2005/8/layout/lProcess3"/>
    <dgm:cxn modelId="{53030421-3C5A-4C00-B226-3A626FD0730E}" type="presParOf" srcId="{B0709709-8D7C-40DA-9C2E-DA838B92382C}" destId="{408F362E-F66E-4D4D-A5EE-17BDA02327CF}" srcOrd="0" destOrd="0" presId="urn:microsoft.com/office/officeart/2005/8/layout/lProcess3"/>
    <dgm:cxn modelId="{ECF67CCF-E2DC-4527-A5AD-BEFA3128B656}" type="presParOf" srcId="{408F362E-F66E-4D4D-A5EE-17BDA02327CF}" destId="{657F2A79-A529-49CF-9A04-643FBC0B9DE3}" srcOrd="0" destOrd="0" presId="urn:microsoft.com/office/officeart/2005/8/layout/lProcess3"/>
    <dgm:cxn modelId="{D4E15E83-6979-4529-A995-8ACC852BEFEC}" type="presParOf" srcId="{B0709709-8D7C-40DA-9C2E-DA838B92382C}" destId="{5868C7FD-F5D3-44CA-8B9A-7CF140664390}" srcOrd="1" destOrd="0" presId="urn:microsoft.com/office/officeart/2005/8/layout/lProcess3"/>
    <dgm:cxn modelId="{D71D0D32-AFEE-44DD-8192-11C2924A8F8C}" type="presParOf" srcId="{B0709709-8D7C-40DA-9C2E-DA838B92382C}" destId="{14244CB0-0D8D-49D0-B551-E284A4EB32DB}" srcOrd="2" destOrd="0" presId="urn:microsoft.com/office/officeart/2005/8/layout/lProcess3"/>
    <dgm:cxn modelId="{4CFE3BED-C9E6-4A97-B462-3951DF809051}" type="presParOf" srcId="{14244CB0-0D8D-49D0-B551-E284A4EB32DB}" destId="{C6EF7A67-D969-45BF-972E-2B54B8F01A7F}" srcOrd="0" destOrd="0" presId="urn:microsoft.com/office/officeart/2005/8/layout/lProcess3"/>
    <dgm:cxn modelId="{AC50743C-D023-468E-ABE8-373AC6EB45CF}" type="presParOf" srcId="{14244CB0-0D8D-49D0-B551-E284A4EB32DB}" destId="{9311A18A-862B-4E4B-A6D2-6C3F4E8467DB}" srcOrd="1" destOrd="0" presId="urn:microsoft.com/office/officeart/2005/8/layout/lProcess3"/>
    <dgm:cxn modelId="{C5872F6C-626E-4CF2-AA6B-E3764FDD0FFB}" type="presParOf" srcId="{14244CB0-0D8D-49D0-B551-E284A4EB32DB}" destId="{EB00E403-DB04-461D-BEC4-FF0930BFE4E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8DDAFF-A740-423A-BCE2-160E77E0ED8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C37586DD-9E82-44E6-B367-F156BAD7B017}">
      <dgm:prSet phldrT="[Text]" custT="1"/>
      <dgm:spPr/>
      <dgm:t>
        <a:bodyPr/>
        <a:lstStyle/>
        <a:p>
          <a:r>
            <a:rPr lang="en-PH" sz="2800" dirty="0" smtClean="0"/>
            <a:t>1987</a:t>
          </a:r>
          <a:endParaRPr lang="en-PH" sz="2800" dirty="0"/>
        </a:p>
      </dgm:t>
    </dgm:pt>
    <dgm:pt modelId="{782A8009-5AA8-46E1-84F2-0047C853EB03}" type="parTrans" cxnId="{59ABB91B-F859-4D02-9928-374194782A5F}">
      <dgm:prSet/>
      <dgm:spPr/>
      <dgm:t>
        <a:bodyPr/>
        <a:lstStyle/>
        <a:p>
          <a:endParaRPr lang="en-PH"/>
        </a:p>
      </dgm:t>
    </dgm:pt>
    <dgm:pt modelId="{A2E0D58A-C46B-4811-97C4-54097CA84CA5}" type="sibTrans" cxnId="{59ABB91B-F859-4D02-9928-374194782A5F}">
      <dgm:prSet/>
      <dgm:spPr/>
      <dgm:t>
        <a:bodyPr/>
        <a:lstStyle/>
        <a:p>
          <a:endParaRPr lang="en-PH"/>
        </a:p>
      </dgm:t>
    </dgm:pt>
    <dgm:pt modelId="{0EEF9D7C-914F-4115-ADA9-2CCA04ADE4ED}">
      <dgm:prSet phldrT="[Text]"/>
      <dgm:spPr/>
      <dgm:t>
        <a:bodyPr/>
        <a:lstStyle/>
        <a:p>
          <a:r>
            <a:rPr lang="en-PH" dirty="0" smtClean="0"/>
            <a:t>LTC replaced by </a:t>
          </a:r>
          <a:endParaRPr lang="en-PH" dirty="0"/>
        </a:p>
      </dgm:t>
    </dgm:pt>
    <dgm:pt modelId="{4C1C8940-8C2E-4AB4-B145-5DDD1C2324D4}" type="parTrans" cxnId="{9B000177-A69B-48D1-A9FC-97C62D13AF60}">
      <dgm:prSet/>
      <dgm:spPr/>
      <dgm:t>
        <a:bodyPr/>
        <a:lstStyle/>
        <a:p>
          <a:endParaRPr lang="en-PH"/>
        </a:p>
      </dgm:t>
    </dgm:pt>
    <dgm:pt modelId="{FB777B56-11AC-45E3-A886-0E5FFA1AAB56}" type="sibTrans" cxnId="{9B000177-A69B-48D1-A9FC-97C62D13AF60}">
      <dgm:prSet/>
      <dgm:spPr/>
      <dgm:t>
        <a:bodyPr/>
        <a:lstStyle/>
        <a:p>
          <a:endParaRPr lang="en-PH"/>
        </a:p>
      </dgm:t>
    </dgm:pt>
    <dgm:pt modelId="{6CB840FD-E9F2-426C-97CD-A384E15FA05B}">
      <dgm:prSet phldrT="[Text]" custT="1"/>
      <dgm:spPr/>
      <dgm:t>
        <a:bodyPr/>
        <a:lstStyle/>
        <a:p>
          <a:r>
            <a:rPr lang="en-PH" sz="2400" dirty="0" smtClean="0"/>
            <a:t>LTFRB  &amp; LTO</a:t>
          </a:r>
          <a:endParaRPr lang="en-PH" sz="2400" dirty="0"/>
        </a:p>
      </dgm:t>
    </dgm:pt>
    <dgm:pt modelId="{5252AC3C-23E1-473E-AE0B-1FCA4C114C38}" type="parTrans" cxnId="{35D64E9D-B99A-44AB-9C10-729A58D3DC97}">
      <dgm:prSet/>
      <dgm:spPr/>
      <dgm:t>
        <a:bodyPr/>
        <a:lstStyle/>
        <a:p>
          <a:endParaRPr lang="en-PH"/>
        </a:p>
      </dgm:t>
    </dgm:pt>
    <dgm:pt modelId="{B22A2EAA-780B-433F-B114-C140CE81CFD7}" type="sibTrans" cxnId="{35D64E9D-B99A-44AB-9C10-729A58D3DC97}">
      <dgm:prSet/>
      <dgm:spPr/>
      <dgm:t>
        <a:bodyPr/>
        <a:lstStyle/>
        <a:p>
          <a:endParaRPr lang="en-PH"/>
        </a:p>
      </dgm:t>
    </dgm:pt>
    <dgm:pt modelId="{CFA5E8D1-2D75-4456-B6D5-CA49C61DC8F1}" type="pres">
      <dgm:prSet presAssocID="{778DDAFF-A740-423A-BCE2-160E77E0ED8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PH"/>
        </a:p>
      </dgm:t>
    </dgm:pt>
    <dgm:pt modelId="{B9C21CFF-E1B5-4F28-B0CB-3736BCB7CDFC}" type="pres">
      <dgm:prSet presAssocID="{C37586DD-9E82-44E6-B367-F156BAD7B017}" presName="horFlow" presStyleCnt="0"/>
      <dgm:spPr/>
    </dgm:pt>
    <dgm:pt modelId="{0F2175A8-12F2-4CBC-8580-618FE6E50940}" type="pres">
      <dgm:prSet presAssocID="{C37586DD-9E82-44E6-B367-F156BAD7B017}" presName="bigChev" presStyleLbl="node1" presStyleIdx="0" presStyleCnt="1" custScaleX="86459" custScaleY="75793"/>
      <dgm:spPr/>
      <dgm:t>
        <a:bodyPr/>
        <a:lstStyle/>
        <a:p>
          <a:endParaRPr lang="en-PH"/>
        </a:p>
      </dgm:t>
    </dgm:pt>
    <dgm:pt modelId="{142C0157-6D40-4273-ACA2-F29AFEAD1DDF}" type="pres">
      <dgm:prSet presAssocID="{4C1C8940-8C2E-4AB4-B145-5DDD1C2324D4}" presName="parTrans" presStyleCnt="0"/>
      <dgm:spPr/>
    </dgm:pt>
    <dgm:pt modelId="{607DE7DA-7B0F-4F4F-95C2-F852425FB50D}" type="pres">
      <dgm:prSet presAssocID="{0EEF9D7C-914F-4115-ADA9-2CCA04ADE4ED}" presName="node" presStyleLbl="alignAccFollowNode1" presStyleIdx="0" presStyleCnt="2" custScaleX="154940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A4F37112-983C-4C9D-8F40-C67E0F77B5DE}" type="pres">
      <dgm:prSet presAssocID="{FB777B56-11AC-45E3-A886-0E5FFA1AAB56}" presName="sibTrans" presStyleCnt="0"/>
      <dgm:spPr/>
    </dgm:pt>
    <dgm:pt modelId="{82EB1871-1EBC-444F-829B-4FB7B05DE087}" type="pres">
      <dgm:prSet presAssocID="{6CB840FD-E9F2-426C-97CD-A384E15FA05B}" presName="node" presStyleLbl="alignAccFollowNode1" presStyleIdx="1" presStyleCnt="2" custScaleX="174205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35D64E9D-B99A-44AB-9C10-729A58D3DC97}" srcId="{C37586DD-9E82-44E6-B367-F156BAD7B017}" destId="{6CB840FD-E9F2-426C-97CD-A384E15FA05B}" srcOrd="1" destOrd="0" parTransId="{5252AC3C-23E1-473E-AE0B-1FCA4C114C38}" sibTransId="{B22A2EAA-780B-433F-B114-C140CE81CFD7}"/>
    <dgm:cxn modelId="{1DC4CECC-7357-40AD-9968-C7D9CCD15AF9}" type="presOf" srcId="{6CB840FD-E9F2-426C-97CD-A384E15FA05B}" destId="{82EB1871-1EBC-444F-829B-4FB7B05DE087}" srcOrd="0" destOrd="0" presId="urn:microsoft.com/office/officeart/2005/8/layout/lProcess3"/>
    <dgm:cxn modelId="{FEA59245-0669-46EC-92A2-50A82F16872A}" type="presOf" srcId="{0EEF9D7C-914F-4115-ADA9-2CCA04ADE4ED}" destId="{607DE7DA-7B0F-4F4F-95C2-F852425FB50D}" srcOrd="0" destOrd="0" presId="urn:microsoft.com/office/officeart/2005/8/layout/lProcess3"/>
    <dgm:cxn modelId="{59ABB91B-F859-4D02-9928-374194782A5F}" srcId="{778DDAFF-A740-423A-BCE2-160E77E0ED8A}" destId="{C37586DD-9E82-44E6-B367-F156BAD7B017}" srcOrd="0" destOrd="0" parTransId="{782A8009-5AA8-46E1-84F2-0047C853EB03}" sibTransId="{A2E0D58A-C46B-4811-97C4-54097CA84CA5}"/>
    <dgm:cxn modelId="{9B000177-A69B-48D1-A9FC-97C62D13AF60}" srcId="{C37586DD-9E82-44E6-B367-F156BAD7B017}" destId="{0EEF9D7C-914F-4115-ADA9-2CCA04ADE4ED}" srcOrd="0" destOrd="0" parTransId="{4C1C8940-8C2E-4AB4-B145-5DDD1C2324D4}" sibTransId="{FB777B56-11AC-45E3-A886-0E5FFA1AAB56}"/>
    <dgm:cxn modelId="{A3FBC1F5-9A6C-49FC-90F4-BBCE10D27AB0}" type="presOf" srcId="{778DDAFF-A740-423A-BCE2-160E77E0ED8A}" destId="{CFA5E8D1-2D75-4456-B6D5-CA49C61DC8F1}" srcOrd="0" destOrd="0" presId="urn:microsoft.com/office/officeart/2005/8/layout/lProcess3"/>
    <dgm:cxn modelId="{5BDE1AF1-E649-4ABE-A3CC-A5E313809990}" type="presOf" srcId="{C37586DD-9E82-44E6-B367-F156BAD7B017}" destId="{0F2175A8-12F2-4CBC-8580-618FE6E50940}" srcOrd="0" destOrd="0" presId="urn:microsoft.com/office/officeart/2005/8/layout/lProcess3"/>
    <dgm:cxn modelId="{C14EF0A5-9DE7-449B-9DA4-7C3A215540FB}" type="presParOf" srcId="{CFA5E8D1-2D75-4456-B6D5-CA49C61DC8F1}" destId="{B9C21CFF-E1B5-4F28-B0CB-3736BCB7CDFC}" srcOrd="0" destOrd="0" presId="urn:microsoft.com/office/officeart/2005/8/layout/lProcess3"/>
    <dgm:cxn modelId="{D5CB01BC-BC26-4AB6-90E6-823D7D9F8885}" type="presParOf" srcId="{B9C21CFF-E1B5-4F28-B0CB-3736BCB7CDFC}" destId="{0F2175A8-12F2-4CBC-8580-618FE6E50940}" srcOrd="0" destOrd="0" presId="urn:microsoft.com/office/officeart/2005/8/layout/lProcess3"/>
    <dgm:cxn modelId="{6132A24B-8D66-4032-87BD-FF800800E7F7}" type="presParOf" srcId="{B9C21CFF-E1B5-4F28-B0CB-3736BCB7CDFC}" destId="{142C0157-6D40-4273-ACA2-F29AFEAD1DDF}" srcOrd="1" destOrd="0" presId="urn:microsoft.com/office/officeart/2005/8/layout/lProcess3"/>
    <dgm:cxn modelId="{A394B75A-A187-4708-BE7C-D980435DFCC7}" type="presParOf" srcId="{B9C21CFF-E1B5-4F28-B0CB-3736BCB7CDFC}" destId="{607DE7DA-7B0F-4F4F-95C2-F852425FB50D}" srcOrd="2" destOrd="0" presId="urn:microsoft.com/office/officeart/2005/8/layout/lProcess3"/>
    <dgm:cxn modelId="{82E770BE-9D43-46F5-AF85-1BACE91D4EEC}" type="presParOf" srcId="{B9C21CFF-E1B5-4F28-B0CB-3736BCB7CDFC}" destId="{A4F37112-983C-4C9D-8F40-C67E0F77B5DE}" srcOrd="3" destOrd="0" presId="urn:microsoft.com/office/officeart/2005/8/layout/lProcess3"/>
    <dgm:cxn modelId="{883BF7CC-ABE1-44F9-8234-2E67B3AB814B}" type="presParOf" srcId="{B9C21CFF-E1B5-4F28-B0CB-3736BCB7CDFC}" destId="{82EB1871-1EBC-444F-829B-4FB7B05DE08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78DDAFF-A740-423A-BCE2-160E77E0ED8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C37586DD-9E82-44E6-B367-F156BAD7B017}">
      <dgm:prSet phldrT="[Text]" custT="1"/>
      <dgm:spPr/>
      <dgm:t>
        <a:bodyPr/>
        <a:lstStyle/>
        <a:p>
          <a:r>
            <a:rPr lang="en-PH" sz="2800" dirty="0" smtClean="0"/>
            <a:t>1995</a:t>
          </a:r>
          <a:endParaRPr lang="en-PH" sz="2800" dirty="0"/>
        </a:p>
      </dgm:t>
    </dgm:pt>
    <dgm:pt modelId="{782A8009-5AA8-46E1-84F2-0047C853EB03}" type="parTrans" cxnId="{59ABB91B-F859-4D02-9928-374194782A5F}">
      <dgm:prSet/>
      <dgm:spPr/>
      <dgm:t>
        <a:bodyPr/>
        <a:lstStyle/>
        <a:p>
          <a:endParaRPr lang="en-PH"/>
        </a:p>
      </dgm:t>
    </dgm:pt>
    <dgm:pt modelId="{A2E0D58A-C46B-4811-97C4-54097CA84CA5}" type="sibTrans" cxnId="{59ABB91B-F859-4D02-9928-374194782A5F}">
      <dgm:prSet/>
      <dgm:spPr/>
      <dgm:t>
        <a:bodyPr/>
        <a:lstStyle/>
        <a:p>
          <a:endParaRPr lang="en-PH"/>
        </a:p>
      </dgm:t>
    </dgm:pt>
    <dgm:pt modelId="{0EEF9D7C-914F-4115-ADA9-2CCA04ADE4ED}">
      <dgm:prSet phldrT="[Text]"/>
      <dgm:spPr/>
      <dgm:t>
        <a:bodyPr/>
        <a:lstStyle/>
        <a:p>
          <a:r>
            <a:rPr lang="en-PH" dirty="0" smtClean="0"/>
            <a:t>MMDA</a:t>
          </a:r>
          <a:endParaRPr lang="en-PH" dirty="0"/>
        </a:p>
      </dgm:t>
    </dgm:pt>
    <dgm:pt modelId="{4C1C8940-8C2E-4AB4-B145-5DDD1C2324D4}" type="parTrans" cxnId="{9B000177-A69B-48D1-A9FC-97C62D13AF60}">
      <dgm:prSet/>
      <dgm:spPr/>
      <dgm:t>
        <a:bodyPr/>
        <a:lstStyle/>
        <a:p>
          <a:endParaRPr lang="en-PH"/>
        </a:p>
      </dgm:t>
    </dgm:pt>
    <dgm:pt modelId="{FB777B56-11AC-45E3-A886-0E5FFA1AAB56}" type="sibTrans" cxnId="{9B000177-A69B-48D1-A9FC-97C62D13AF60}">
      <dgm:prSet/>
      <dgm:spPr/>
      <dgm:t>
        <a:bodyPr/>
        <a:lstStyle/>
        <a:p>
          <a:endParaRPr lang="en-PH"/>
        </a:p>
      </dgm:t>
    </dgm:pt>
    <dgm:pt modelId="{CFA5E8D1-2D75-4456-B6D5-CA49C61DC8F1}" type="pres">
      <dgm:prSet presAssocID="{778DDAFF-A740-423A-BCE2-160E77E0ED8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PH"/>
        </a:p>
      </dgm:t>
    </dgm:pt>
    <dgm:pt modelId="{B9C21CFF-E1B5-4F28-B0CB-3736BCB7CDFC}" type="pres">
      <dgm:prSet presAssocID="{C37586DD-9E82-44E6-B367-F156BAD7B017}" presName="horFlow" presStyleCnt="0"/>
      <dgm:spPr/>
    </dgm:pt>
    <dgm:pt modelId="{0F2175A8-12F2-4CBC-8580-618FE6E50940}" type="pres">
      <dgm:prSet presAssocID="{C37586DD-9E82-44E6-B367-F156BAD7B017}" presName="bigChev" presStyleLbl="node1" presStyleIdx="0" presStyleCnt="1" custScaleX="86459" custScaleY="75793"/>
      <dgm:spPr/>
      <dgm:t>
        <a:bodyPr/>
        <a:lstStyle/>
        <a:p>
          <a:endParaRPr lang="en-PH"/>
        </a:p>
      </dgm:t>
    </dgm:pt>
    <dgm:pt modelId="{142C0157-6D40-4273-ACA2-F29AFEAD1DDF}" type="pres">
      <dgm:prSet presAssocID="{4C1C8940-8C2E-4AB4-B145-5DDD1C2324D4}" presName="parTrans" presStyleCnt="0"/>
      <dgm:spPr/>
    </dgm:pt>
    <dgm:pt modelId="{607DE7DA-7B0F-4F4F-95C2-F852425FB50D}" type="pres">
      <dgm:prSet presAssocID="{0EEF9D7C-914F-4115-ADA9-2CCA04ADE4ED}" presName="node" presStyleLbl="alignAccFollowNode1" presStyleIdx="0" presStyleCnt="1" custScaleX="175379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59ABB91B-F859-4D02-9928-374194782A5F}" srcId="{778DDAFF-A740-423A-BCE2-160E77E0ED8A}" destId="{C37586DD-9E82-44E6-B367-F156BAD7B017}" srcOrd="0" destOrd="0" parTransId="{782A8009-5AA8-46E1-84F2-0047C853EB03}" sibTransId="{A2E0D58A-C46B-4811-97C4-54097CA84CA5}"/>
    <dgm:cxn modelId="{303E7D72-B5EC-4F08-B80A-43A4B3373974}" type="presOf" srcId="{778DDAFF-A740-423A-BCE2-160E77E0ED8A}" destId="{CFA5E8D1-2D75-4456-B6D5-CA49C61DC8F1}" srcOrd="0" destOrd="0" presId="urn:microsoft.com/office/officeart/2005/8/layout/lProcess3"/>
    <dgm:cxn modelId="{02ED8EA2-6989-47C5-9609-7EBD2A3A4223}" type="presOf" srcId="{C37586DD-9E82-44E6-B367-F156BAD7B017}" destId="{0F2175A8-12F2-4CBC-8580-618FE6E50940}" srcOrd="0" destOrd="0" presId="urn:microsoft.com/office/officeart/2005/8/layout/lProcess3"/>
    <dgm:cxn modelId="{30AE44B0-C713-4B14-BA3F-25C21FF20AEC}" type="presOf" srcId="{0EEF9D7C-914F-4115-ADA9-2CCA04ADE4ED}" destId="{607DE7DA-7B0F-4F4F-95C2-F852425FB50D}" srcOrd="0" destOrd="0" presId="urn:microsoft.com/office/officeart/2005/8/layout/lProcess3"/>
    <dgm:cxn modelId="{9B000177-A69B-48D1-A9FC-97C62D13AF60}" srcId="{C37586DD-9E82-44E6-B367-F156BAD7B017}" destId="{0EEF9D7C-914F-4115-ADA9-2CCA04ADE4ED}" srcOrd="0" destOrd="0" parTransId="{4C1C8940-8C2E-4AB4-B145-5DDD1C2324D4}" sibTransId="{FB777B56-11AC-45E3-A886-0E5FFA1AAB56}"/>
    <dgm:cxn modelId="{B27AA606-FA30-432B-BBEC-E9471FBDBDB3}" type="presParOf" srcId="{CFA5E8D1-2D75-4456-B6D5-CA49C61DC8F1}" destId="{B9C21CFF-E1B5-4F28-B0CB-3736BCB7CDFC}" srcOrd="0" destOrd="0" presId="urn:microsoft.com/office/officeart/2005/8/layout/lProcess3"/>
    <dgm:cxn modelId="{BED78897-2211-488A-AAD4-BE6562984693}" type="presParOf" srcId="{B9C21CFF-E1B5-4F28-B0CB-3736BCB7CDFC}" destId="{0F2175A8-12F2-4CBC-8580-618FE6E50940}" srcOrd="0" destOrd="0" presId="urn:microsoft.com/office/officeart/2005/8/layout/lProcess3"/>
    <dgm:cxn modelId="{C25A540D-9327-409E-92BC-2E20B0C34FA4}" type="presParOf" srcId="{B9C21CFF-E1B5-4F28-B0CB-3736BCB7CDFC}" destId="{142C0157-6D40-4273-ACA2-F29AFEAD1DDF}" srcOrd="1" destOrd="0" presId="urn:microsoft.com/office/officeart/2005/8/layout/lProcess3"/>
    <dgm:cxn modelId="{775377E6-417F-4455-BC99-AAE2876A3FB3}" type="presParOf" srcId="{B9C21CFF-E1B5-4F28-B0CB-3736BCB7CDFC}" destId="{607DE7DA-7B0F-4F4F-95C2-F852425FB50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E5A2E6-7CAE-4536-8ECE-CB36A79D5B5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84DBD5EB-20F7-4FAD-8157-3556D701D296}">
      <dgm:prSet custT="1"/>
      <dgm:spPr/>
      <dgm:t>
        <a:bodyPr/>
        <a:lstStyle/>
        <a:p>
          <a:pPr rtl="0"/>
          <a:r>
            <a:rPr lang="en-US" sz="2400" dirty="0" smtClean="0"/>
            <a:t>Bus transportation regulation through DOTC and its line agencies (LTFRB, LTO), national police and local governments</a:t>
          </a:r>
          <a:endParaRPr lang="en-PH" sz="2400" dirty="0"/>
        </a:p>
      </dgm:t>
    </dgm:pt>
    <dgm:pt modelId="{92B8D2B9-A0FA-4A94-A095-B04685AF5613}" type="parTrans" cxnId="{E1CA712C-7DC0-42F0-BAB2-A870426DD6D5}">
      <dgm:prSet/>
      <dgm:spPr/>
      <dgm:t>
        <a:bodyPr/>
        <a:lstStyle/>
        <a:p>
          <a:endParaRPr lang="en-PH"/>
        </a:p>
      </dgm:t>
    </dgm:pt>
    <dgm:pt modelId="{7D6902AE-E1F3-40A3-9C1E-94C73654B63D}" type="sibTrans" cxnId="{E1CA712C-7DC0-42F0-BAB2-A870426DD6D5}">
      <dgm:prSet/>
      <dgm:spPr/>
      <dgm:t>
        <a:bodyPr/>
        <a:lstStyle/>
        <a:p>
          <a:endParaRPr lang="en-PH"/>
        </a:p>
      </dgm:t>
    </dgm:pt>
    <dgm:pt modelId="{D6E34D66-41F8-447B-9203-D2528F8CCDAE}">
      <dgm:prSet custT="1"/>
      <dgm:spPr/>
      <dgm:t>
        <a:bodyPr/>
        <a:lstStyle/>
        <a:p>
          <a:pPr rtl="0"/>
          <a:r>
            <a:rPr lang="en-US" sz="2400" smtClean="0"/>
            <a:t>LTFRB – regulation of entry &amp; exit, bus fares </a:t>
          </a:r>
          <a:endParaRPr lang="en-PH" sz="2400"/>
        </a:p>
      </dgm:t>
    </dgm:pt>
    <dgm:pt modelId="{09D18BA5-CAD5-40C9-8F66-52655FE051F6}" type="parTrans" cxnId="{B5DA8E8A-4E05-4A8B-B475-0ED6316C6B90}">
      <dgm:prSet/>
      <dgm:spPr/>
      <dgm:t>
        <a:bodyPr/>
        <a:lstStyle/>
        <a:p>
          <a:endParaRPr lang="en-PH"/>
        </a:p>
      </dgm:t>
    </dgm:pt>
    <dgm:pt modelId="{77C2660C-4726-41E5-B2E0-A0448D849A57}" type="sibTrans" cxnId="{B5DA8E8A-4E05-4A8B-B475-0ED6316C6B90}">
      <dgm:prSet/>
      <dgm:spPr/>
      <dgm:t>
        <a:bodyPr/>
        <a:lstStyle/>
        <a:p>
          <a:endParaRPr lang="en-PH"/>
        </a:p>
      </dgm:t>
    </dgm:pt>
    <dgm:pt modelId="{023C9952-2A6A-4DD8-8A1A-17F6E135C9AB}">
      <dgm:prSet custT="1"/>
      <dgm:spPr/>
      <dgm:t>
        <a:bodyPr/>
        <a:lstStyle/>
        <a:p>
          <a:pPr rtl="0"/>
          <a:r>
            <a:rPr lang="en-US" sz="2400" dirty="0" smtClean="0"/>
            <a:t>LTO – road safety, licensing and registration</a:t>
          </a:r>
          <a:endParaRPr lang="en-PH" sz="2400" dirty="0"/>
        </a:p>
      </dgm:t>
    </dgm:pt>
    <dgm:pt modelId="{9CA44302-2889-475F-8452-F90D20EFFFC9}" type="parTrans" cxnId="{ADD09D78-AF9F-4A23-82FD-DFEB41FAACCF}">
      <dgm:prSet/>
      <dgm:spPr/>
      <dgm:t>
        <a:bodyPr/>
        <a:lstStyle/>
        <a:p>
          <a:endParaRPr lang="en-PH"/>
        </a:p>
      </dgm:t>
    </dgm:pt>
    <dgm:pt modelId="{237B2EA2-EE62-4BF9-AC64-8F9933B4308F}" type="sibTrans" cxnId="{ADD09D78-AF9F-4A23-82FD-DFEB41FAACCF}">
      <dgm:prSet/>
      <dgm:spPr/>
      <dgm:t>
        <a:bodyPr/>
        <a:lstStyle/>
        <a:p>
          <a:endParaRPr lang="en-PH"/>
        </a:p>
      </dgm:t>
    </dgm:pt>
    <dgm:pt modelId="{69AB87E1-73BE-4C91-A21E-85ADAD4A2F2F}">
      <dgm:prSet custT="1"/>
      <dgm:spPr/>
      <dgm:t>
        <a:bodyPr/>
        <a:lstStyle/>
        <a:p>
          <a:pPr rtl="0"/>
          <a:r>
            <a:rPr lang="en-US" sz="2400" dirty="0" smtClean="0"/>
            <a:t>MMDA, PNP, LGUs – traffic management &amp; transport regulations</a:t>
          </a:r>
          <a:endParaRPr lang="en-PH" sz="2400" dirty="0"/>
        </a:p>
      </dgm:t>
    </dgm:pt>
    <dgm:pt modelId="{64748B70-E464-4EBD-BB53-E94ED9EECAAE}" type="parTrans" cxnId="{A69DD4FA-3FA9-4027-86EC-CFAD7DF301C9}">
      <dgm:prSet/>
      <dgm:spPr/>
      <dgm:t>
        <a:bodyPr/>
        <a:lstStyle/>
        <a:p>
          <a:endParaRPr lang="en-PH"/>
        </a:p>
      </dgm:t>
    </dgm:pt>
    <dgm:pt modelId="{B680B82B-717F-4709-B017-E4774B040521}" type="sibTrans" cxnId="{A69DD4FA-3FA9-4027-86EC-CFAD7DF301C9}">
      <dgm:prSet/>
      <dgm:spPr/>
      <dgm:t>
        <a:bodyPr/>
        <a:lstStyle/>
        <a:p>
          <a:endParaRPr lang="en-PH"/>
        </a:p>
      </dgm:t>
    </dgm:pt>
    <dgm:pt modelId="{FB4C96F2-D0F2-4961-B93B-1231EAC125A7}">
      <dgm:prSet/>
      <dgm:spPr/>
      <dgm:t>
        <a:bodyPr/>
        <a:lstStyle/>
        <a:p>
          <a:pPr rtl="0"/>
          <a:r>
            <a:rPr lang="en-US" dirty="0" smtClean="0"/>
            <a:t>NEDA, DPWH –  infrastructure planning and development</a:t>
          </a:r>
          <a:endParaRPr lang="en-PH" dirty="0"/>
        </a:p>
      </dgm:t>
    </dgm:pt>
    <dgm:pt modelId="{8EF497BE-8833-43B2-A0FC-7D2A52CE572F}" type="parTrans" cxnId="{DFDFC6A9-A43E-44F3-BE61-2F8E1D8AEA9D}">
      <dgm:prSet/>
      <dgm:spPr/>
      <dgm:t>
        <a:bodyPr/>
        <a:lstStyle/>
        <a:p>
          <a:endParaRPr lang="en-PH"/>
        </a:p>
      </dgm:t>
    </dgm:pt>
    <dgm:pt modelId="{2D52C297-2123-42C4-B3EC-415466891AD2}" type="sibTrans" cxnId="{DFDFC6A9-A43E-44F3-BE61-2F8E1D8AEA9D}">
      <dgm:prSet/>
      <dgm:spPr/>
      <dgm:t>
        <a:bodyPr/>
        <a:lstStyle/>
        <a:p>
          <a:endParaRPr lang="en-PH"/>
        </a:p>
      </dgm:t>
    </dgm:pt>
    <dgm:pt modelId="{81E90F60-6100-42EF-8079-3E6CF87C5636}" type="pres">
      <dgm:prSet presAssocID="{80E5A2E6-7CAE-4536-8ECE-CB36A79D5B5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PH"/>
        </a:p>
      </dgm:t>
    </dgm:pt>
    <dgm:pt modelId="{6068A01C-F2D6-43DB-82B9-EA50367E052A}" type="pres">
      <dgm:prSet presAssocID="{80E5A2E6-7CAE-4536-8ECE-CB36A79D5B5A}" presName="pyramid" presStyleLbl="node1" presStyleIdx="0" presStyleCnt="1" custScaleX="90830" custLinFactNeighborX="35790" custLinFactNeighborY="-985"/>
      <dgm:spPr/>
    </dgm:pt>
    <dgm:pt modelId="{7A436E63-A246-4945-BDF0-E470BA3FD7EA}" type="pres">
      <dgm:prSet presAssocID="{80E5A2E6-7CAE-4536-8ECE-CB36A79D5B5A}" presName="theList" presStyleCnt="0"/>
      <dgm:spPr/>
    </dgm:pt>
    <dgm:pt modelId="{BF1CDE5D-A04C-4EC6-A610-6BCDB84B2370}" type="pres">
      <dgm:prSet presAssocID="{84DBD5EB-20F7-4FAD-8157-3556D701D296}" presName="aNode" presStyleLbl="fgAcc1" presStyleIdx="0" presStyleCnt="2" custScaleX="367076" custScaleY="139578" custLinFactY="450" custLinFactNeighborX="-43443" custLinFactNeighborY="100000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71D4142-C3D0-4A79-9891-FF0B8693D5DD}" type="pres">
      <dgm:prSet presAssocID="{84DBD5EB-20F7-4FAD-8157-3556D701D296}" presName="aSpace" presStyleCnt="0"/>
      <dgm:spPr/>
    </dgm:pt>
    <dgm:pt modelId="{AF5E1596-4148-4955-A424-716A35729B99}" type="pres">
      <dgm:prSet presAssocID="{FB4C96F2-D0F2-4961-B93B-1231EAC125A7}" presName="aNode" presStyleLbl="fgAcc1" presStyleIdx="1" presStyleCnt="2" custScaleX="157804" custScaleY="55765" custLinFactY="11401" custLinFactNeighborX="-50010" custLinFactNeighborY="100000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37701A4-BB40-4501-8FDF-D7B13DCCA9F2}" type="pres">
      <dgm:prSet presAssocID="{FB4C96F2-D0F2-4961-B93B-1231EAC125A7}" presName="aSpace" presStyleCnt="0"/>
      <dgm:spPr/>
    </dgm:pt>
  </dgm:ptLst>
  <dgm:cxnLst>
    <dgm:cxn modelId="{C4CDC4F3-5386-42CB-BEEB-36185D733409}" type="presOf" srcId="{FB4C96F2-D0F2-4961-B93B-1231EAC125A7}" destId="{AF5E1596-4148-4955-A424-716A35729B99}" srcOrd="0" destOrd="0" presId="urn:microsoft.com/office/officeart/2005/8/layout/pyramid2"/>
    <dgm:cxn modelId="{B5DA8E8A-4E05-4A8B-B475-0ED6316C6B90}" srcId="{84DBD5EB-20F7-4FAD-8157-3556D701D296}" destId="{D6E34D66-41F8-447B-9203-D2528F8CCDAE}" srcOrd="0" destOrd="0" parTransId="{09D18BA5-CAD5-40C9-8F66-52655FE051F6}" sibTransId="{77C2660C-4726-41E5-B2E0-A0448D849A57}"/>
    <dgm:cxn modelId="{70F3BE37-E23B-474B-9F18-78B7A93D4AFD}" type="presOf" srcId="{69AB87E1-73BE-4C91-A21E-85ADAD4A2F2F}" destId="{BF1CDE5D-A04C-4EC6-A610-6BCDB84B2370}" srcOrd="0" destOrd="3" presId="urn:microsoft.com/office/officeart/2005/8/layout/pyramid2"/>
    <dgm:cxn modelId="{584801AD-4BE5-42B8-A980-65D4B3627DBE}" type="presOf" srcId="{80E5A2E6-7CAE-4536-8ECE-CB36A79D5B5A}" destId="{81E90F60-6100-42EF-8079-3E6CF87C5636}" srcOrd="0" destOrd="0" presId="urn:microsoft.com/office/officeart/2005/8/layout/pyramid2"/>
    <dgm:cxn modelId="{B9F2CC2C-779E-4242-8B6F-F085683F4CAF}" type="presOf" srcId="{D6E34D66-41F8-447B-9203-D2528F8CCDAE}" destId="{BF1CDE5D-A04C-4EC6-A610-6BCDB84B2370}" srcOrd="0" destOrd="1" presId="urn:microsoft.com/office/officeart/2005/8/layout/pyramid2"/>
    <dgm:cxn modelId="{ADD09D78-AF9F-4A23-82FD-DFEB41FAACCF}" srcId="{84DBD5EB-20F7-4FAD-8157-3556D701D296}" destId="{023C9952-2A6A-4DD8-8A1A-17F6E135C9AB}" srcOrd="1" destOrd="0" parTransId="{9CA44302-2889-475F-8452-F90D20EFFFC9}" sibTransId="{237B2EA2-EE62-4BF9-AC64-8F9933B4308F}"/>
    <dgm:cxn modelId="{A69DD4FA-3FA9-4027-86EC-CFAD7DF301C9}" srcId="{84DBD5EB-20F7-4FAD-8157-3556D701D296}" destId="{69AB87E1-73BE-4C91-A21E-85ADAD4A2F2F}" srcOrd="2" destOrd="0" parTransId="{64748B70-E464-4EBD-BB53-E94ED9EECAAE}" sibTransId="{B680B82B-717F-4709-B017-E4774B040521}"/>
    <dgm:cxn modelId="{E1CA712C-7DC0-42F0-BAB2-A870426DD6D5}" srcId="{80E5A2E6-7CAE-4536-8ECE-CB36A79D5B5A}" destId="{84DBD5EB-20F7-4FAD-8157-3556D701D296}" srcOrd="0" destOrd="0" parTransId="{92B8D2B9-A0FA-4A94-A095-B04685AF5613}" sibTransId="{7D6902AE-E1F3-40A3-9C1E-94C73654B63D}"/>
    <dgm:cxn modelId="{E37CEC6C-C799-4B82-A39D-A7BD75F4CC5A}" type="presOf" srcId="{84DBD5EB-20F7-4FAD-8157-3556D701D296}" destId="{BF1CDE5D-A04C-4EC6-A610-6BCDB84B2370}" srcOrd="0" destOrd="0" presId="urn:microsoft.com/office/officeart/2005/8/layout/pyramid2"/>
    <dgm:cxn modelId="{CA0C01BD-90E6-4117-91D1-6A2414BCAC85}" type="presOf" srcId="{023C9952-2A6A-4DD8-8A1A-17F6E135C9AB}" destId="{BF1CDE5D-A04C-4EC6-A610-6BCDB84B2370}" srcOrd="0" destOrd="2" presId="urn:microsoft.com/office/officeart/2005/8/layout/pyramid2"/>
    <dgm:cxn modelId="{DFDFC6A9-A43E-44F3-BE61-2F8E1D8AEA9D}" srcId="{80E5A2E6-7CAE-4536-8ECE-CB36A79D5B5A}" destId="{FB4C96F2-D0F2-4961-B93B-1231EAC125A7}" srcOrd="1" destOrd="0" parTransId="{8EF497BE-8833-43B2-A0FC-7D2A52CE572F}" sibTransId="{2D52C297-2123-42C4-B3EC-415466891AD2}"/>
    <dgm:cxn modelId="{07A38E6C-9D4B-4CFE-B899-B0047E275DC4}" type="presParOf" srcId="{81E90F60-6100-42EF-8079-3E6CF87C5636}" destId="{6068A01C-F2D6-43DB-82B9-EA50367E052A}" srcOrd="0" destOrd="0" presId="urn:microsoft.com/office/officeart/2005/8/layout/pyramid2"/>
    <dgm:cxn modelId="{88934929-67F0-4331-B954-40C4E6D6A5B2}" type="presParOf" srcId="{81E90F60-6100-42EF-8079-3E6CF87C5636}" destId="{7A436E63-A246-4945-BDF0-E470BA3FD7EA}" srcOrd="1" destOrd="0" presId="urn:microsoft.com/office/officeart/2005/8/layout/pyramid2"/>
    <dgm:cxn modelId="{B921A07E-7B10-48C0-8B4C-3D39A6509DD1}" type="presParOf" srcId="{7A436E63-A246-4945-BDF0-E470BA3FD7EA}" destId="{BF1CDE5D-A04C-4EC6-A610-6BCDB84B2370}" srcOrd="0" destOrd="0" presId="urn:microsoft.com/office/officeart/2005/8/layout/pyramid2"/>
    <dgm:cxn modelId="{CFE066F9-FA81-41A4-9AC2-104AB0A37686}" type="presParOf" srcId="{7A436E63-A246-4945-BDF0-E470BA3FD7EA}" destId="{B71D4142-C3D0-4A79-9891-FF0B8693D5DD}" srcOrd="1" destOrd="0" presId="urn:microsoft.com/office/officeart/2005/8/layout/pyramid2"/>
    <dgm:cxn modelId="{984CA0E0-5400-4FB0-8659-BAAB82BACC07}" type="presParOf" srcId="{7A436E63-A246-4945-BDF0-E470BA3FD7EA}" destId="{AF5E1596-4148-4955-A424-716A35729B99}" srcOrd="2" destOrd="0" presId="urn:microsoft.com/office/officeart/2005/8/layout/pyramid2"/>
    <dgm:cxn modelId="{29BC633F-0A09-4E9A-9820-63AB1D0BA184}" type="presParOf" srcId="{7A436E63-A246-4945-BDF0-E470BA3FD7EA}" destId="{237701A4-BB40-4501-8FDF-D7B13DCCA9F2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AF9E54-C7CA-488C-8D65-F81B0276EF2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799584AD-2420-4504-9EC0-DAD3E782CA9D}">
      <dgm:prSet phldrT="[Text]"/>
      <dgm:spPr/>
      <dgm:t>
        <a:bodyPr/>
        <a:lstStyle/>
        <a:p>
          <a:r>
            <a:rPr lang="en-PH" dirty="0" smtClean="0"/>
            <a:t>1975</a:t>
          </a:r>
          <a:endParaRPr lang="en-PH" dirty="0"/>
        </a:p>
      </dgm:t>
    </dgm:pt>
    <dgm:pt modelId="{F9BC7548-312F-419A-8ED0-C1B652C1BE73}" type="parTrans" cxnId="{4C6B6A74-2C39-40FB-B062-CE60C1C783FA}">
      <dgm:prSet/>
      <dgm:spPr/>
      <dgm:t>
        <a:bodyPr/>
        <a:lstStyle/>
        <a:p>
          <a:endParaRPr lang="en-PH"/>
        </a:p>
      </dgm:t>
    </dgm:pt>
    <dgm:pt modelId="{C1D7E6B5-82FF-402A-9518-392C0F9211AA}" type="sibTrans" cxnId="{4C6B6A74-2C39-40FB-B062-CE60C1C783FA}">
      <dgm:prSet/>
      <dgm:spPr/>
      <dgm:t>
        <a:bodyPr/>
        <a:lstStyle/>
        <a:p>
          <a:endParaRPr lang="en-PH"/>
        </a:p>
      </dgm:t>
    </dgm:pt>
    <dgm:pt modelId="{1588072B-54CC-457D-BFD8-E63B0EF910E6}">
      <dgm:prSet phldrT="[Text]"/>
      <dgm:spPr/>
      <dgm:t>
        <a:bodyPr/>
        <a:lstStyle/>
        <a:p>
          <a:r>
            <a:rPr lang="en-PH" dirty="0" smtClean="0"/>
            <a:t>Metro Manila Transit Corporation / “Love Bus”</a:t>
          </a:r>
          <a:endParaRPr lang="en-PH" dirty="0"/>
        </a:p>
      </dgm:t>
    </dgm:pt>
    <dgm:pt modelId="{EF4CDFA6-296C-45CB-A235-0988A34E22A7}" type="parTrans" cxnId="{0CCA5810-0A2F-406D-A4F7-D43C40ADA6CC}">
      <dgm:prSet/>
      <dgm:spPr/>
      <dgm:t>
        <a:bodyPr/>
        <a:lstStyle/>
        <a:p>
          <a:endParaRPr lang="en-PH"/>
        </a:p>
      </dgm:t>
    </dgm:pt>
    <dgm:pt modelId="{C316972D-4EFC-4F38-AF73-630C094D40C1}" type="sibTrans" cxnId="{0CCA5810-0A2F-406D-A4F7-D43C40ADA6CC}">
      <dgm:prSet/>
      <dgm:spPr/>
      <dgm:t>
        <a:bodyPr/>
        <a:lstStyle/>
        <a:p>
          <a:endParaRPr lang="en-PH"/>
        </a:p>
      </dgm:t>
    </dgm:pt>
    <dgm:pt modelId="{6CA93132-F330-4DE2-B425-F7D8FBCC480B}">
      <dgm:prSet phldrT="[Text]"/>
      <dgm:spPr/>
      <dgm:t>
        <a:bodyPr/>
        <a:lstStyle/>
        <a:p>
          <a:r>
            <a:rPr lang="en-PH" dirty="0" smtClean="0"/>
            <a:t>Government as largest operator with 701 units from 4000buses</a:t>
          </a:r>
          <a:endParaRPr lang="en-PH" dirty="0"/>
        </a:p>
      </dgm:t>
    </dgm:pt>
    <dgm:pt modelId="{D31C6F9F-B793-4EF3-A2B7-21B4BF2340D0}" type="parTrans" cxnId="{681C9362-819C-4A0D-ABFA-1FD5CE959D82}">
      <dgm:prSet/>
      <dgm:spPr/>
      <dgm:t>
        <a:bodyPr/>
        <a:lstStyle/>
        <a:p>
          <a:endParaRPr lang="en-PH"/>
        </a:p>
      </dgm:t>
    </dgm:pt>
    <dgm:pt modelId="{CF98A90B-49C4-464F-BC09-1F40B83F72DA}" type="sibTrans" cxnId="{681C9362-819C-4A0D-ABFA-1FD5CE959D82}">
      <dgm:prSet/>
      <dgm:spPr/>
      <dgm:t>
        <a:bodyPr/>
        <a:lstStyle/>
        <a:p>
          <a:endParaRPr lang="en-PH"/>
        </a:p>
      </dgm:t>
    </dgm:pt>
    <dgm:pt modelId="{5B456003-0757-44DC-A748-FE9E81D3AC2A}">
      <dgm:prSet phldrT="[Text]"/>
      <dgm:spPr/>
      <dgm:t>
        <a:bodyPr/>
        <a:lstStyle/>
        <a:p>
          <a:r>
            <a:rPr lang="en-PH" dirty="0" smtClean="0"/>
            <a:t>1976-77</a:t>
          </a:r>
          <a:endParaRPr lang="en-PH" dirty="0"/>
        </a:p>
      </dgm:t>
    </dgm:pt>
    <dgm:pt modelId="{098EDE87-C1F0-4158-9220-7F92C1242A91}" type="parTrans" cxnId="{D9AEF224-322E-461C-BF8D-A255B9E41957}">
      <dgm:prSet/>
      <dgm:spPr/>
      <dgm:t>
        <a:bodyPr/>
        <a:lstStyle/>
        <a:p>
          <a:endParaRPr lang="en-PH"/>
        </a:p>
      </dgm:t>
    </dgm:pt>
    <dgm:pt modelId="{E5CAEC2A-900E-4448-A159-1845D4217A72}" type="sibTrans" cxnId="{D9AEF224-322E-461C-BF8D-A255B9E41957}">
      <dgm:prSet/>
      <dgm:spPr/>
      <dgm:t>
        <a:bodyPr/>
        <a:lstStyle/>
        <a:p>
          <a:endParaRPr lang="en-PH"/>
        </a:p>
      </dgm:t>
    </dgm:pt>
    <dgm:pt modelId="{255363C6-BB4D-41FF-9AE8-D5C252FACE14}">
      <dgm:prSet phldrT="[Text]"/>
      <dgm:spPr/>
      <dgm:t>
        <a:bodyPr/>
        <a:lstStyle/>
        <a:p>
          <a:r>
            <a:rPr lang="en-PH" dirty="0" smtClean="0"/>
            <a:t>Reorganization  of &gt;120 private operators into 4 consortia</a:t>
          </a:r>
          <a:endParaRPr lang="en-PH" dirty="0"/>
        </a:p>
      </dgm:t>
    </dgm:pt>
    <dgm:pt modelId="{31A75FD5-A20B-4CDD-AC83-1A1438B67B19}" type="parTrans" cxnId="{F6AFDE06-7010-46F8-9BD1-9F8CEAEE1889}">
      <dgm:prSet/>
      <dgm:spPr/>
      <dgm:t>
        <a:bodyPr/>
        <a:lstStyle/>
        <a:p>
          <a:endParaRPr lang="en-PH"/>
        </a:p>
      </dgm:t>
    </dgm:pt>
    <dgm:pt modelId="{926EB15D-A55F-4F25-9762-38A52EC1B0C6}" type="sibTrans" cxnId="{F6AFDE06-7010-46F8-9BD1-9F8CEAEE1889}">
      <dgm:prSet/>
      <dgm:spPr/>
      <dgm:t>
        <a:bodyPr/>
        <a:lstStyle/>
        <a:p>
          <a:endParaRPr lang="en-PH"/>
        </a:p>
      </dgm:t>
    </dgm:pt>
    <dgm:pt modelId="{C7CBCEE0-90D0-4FF5-AF9E-141D3E6DDD92}">
      <dgm:prSet phldrT="[Text]"/>
      <dgm:spPr/>
      <dgm:t>
        <a:bodyPr/>
        <a:lstStyle/>
        <a:p>
          <a:r>
            <a:rPr lang="en-PH" dirty="0" smtClean="0"/>
            <a:t>Relaxed number of consortia to &lt;10</a:t>
          </a:r>
          <a:endParaRPr lang="en-PH" dirty="0"/>
        </a:p>
      </dgm:t>
    </dgm:pt>
    <dgm:pt modelId="{910A89D3-BCCD-4F7F-9AFF-DB7ADE38FF0A}" type="parTrans" cxnId="{768A98FD-3A80-4934-8319-A81CD7CB2F0F}">
      <dgm:prSet/>
      <dgm:spPr/>
      <dgm:t>
        <a:bodyPr/>
        <a:lstStyle/>
        <a:p>
          <a:endParaRPr lang="en-PH"/>
        </a:p>
      </dgm:t>
    </dgm:pt>
    <dgm:pt modelId="{A70A5B71-B2C7-45E4-99E6-82DE44190FAD}" type="sibTrans" cxnId="{768A98FD-3A80-4934-8319-A81CD7CB2F0F}">
      <dgm:prSet/>
      <dgm:spPr/>
      <dgm:t>
        <a:bodyPr/>
        <a:lstStyle/>
        <a:p>
          <a:endParaRPr lang="en-PH"/>
        </a:p>
      </dgm:t>
    </dgm:pt>
    <dgm:pt modelId="{8B420604-7A4A-43E6-8208-659DAFB6F635}">
      <dgm:prSet phldrT="[Text]"/>
      <dgm:spPr/>
      <dgm:t>
        <a:bodyPr/>
        <a:lstStyle/>
        <a:p>
          <a:r>
            <a:rPr lang="en-PH" dirty="0" smtClean="0"/>
            <a:t>1980-89</a:t>
          </a:r>
          <a:endParaRPr lang="en-PH" dirty="0"/>
        </a:p>
      </dgm:t>
    </dgm:pt>
    <dgm:pt modelId="{4BCE9E3A-FEA0-4028-A01A-BAECA2BAB782}" type="parTrans" cxnId="{EB7BBAC3-8E97-4709-88BE-8ABCA8E4481E}">
      <dgm:prSet/>
      <dgm:spPr/>
      <dgm:t>
        <a:bodyPr/>
        <a:lstStyle/>
        <a:p>
          <a:endParaRPr lang="en-PH"/>
        </a:p>
      </dgm:t>
    </dgm:pt>
    <dgm:pt modelId="{3DCA83D9-4560-412B-BDC6-91D2819FAC4E}" type="sibTrans" cxnId="{EB7BBAC3-8E97-4709-88BE-8ABCA8E4481E}">
      <dgm:prSet/>
      <dgm:spPr/>
      <dgm:t>
        <a:bodyPr/>
        <a:lstStyle/>
        <a:p>
          <a:endParaRPr lang="en-PH"/>
        </a:p>
      </dgm:t>
    </dgm:pt>
    <dgm:pt modelId="{9895943C-411C-4DEF-ACEE-C8D5F700F872}">
      <dgm:prSet phldrT="[Text]"/>
      <dgm:spPr/>
      <dgm:t>
        <a:bodyPr/>
        <a:lstStyle/>
        <a:p>
          <a:r>
            <a:rPr lang="en-PH" dirty="0" smtClean="0"/>
            <a:t>Bus operators regrouped to 14 consortia</a:t>
          </a:r>
          <a:endParaRPr lang="en-PH" dirty="0"/>
        </a:p>
      </dgm:t>
    </dgm:pt>
    <dgm:pt modelId="{93342C2D-8FA8-4B03-8BEE-39CAB2842784}" type="parTrans" cxnId="{1B075E20-A16D-4ADC-8FAD-5899C5D334C9}">
      <dgm:prSet/>
      <dgm:spPr/>
      <dgm:t>
        <a:bodyPr/>
        <a:lstStyle/>
        <a:p>
          <a:endParaRPr lang="en-PH"/>
        </a:p>
      </dgm:t>
    </dgm:pt>
    <dgm:pt modelId="{E276D574-9E96-4241-A3D1-731D8F94A166}" type="sibTrans" cxnId="{1B075E20-A16D-4ADC-8FAD-5899C5D334C9}">
      <dgm:prSet/>
      <dgm:spPr/>
      <dgm:t>
        <a:bodyPr/>
        <a:lstStyle/>
        <a:p>
          <a:endParaRPr lang="en-PH"/>
        </a:p>
      </dgm:t>
    </dgm:pt>
    <dgm:pt modelId="{38D52E3D-AD93-48ED-BDC2-602E60181DBE}">
      <dgm:prSet phldrT="[Text]"/>
      <dgm:spPr/>
      <dgm:t>
        <a:bodyPr/>
        <a:lstStyle/>
        <a:p>
          <a:r>
            <a:rPr lang="en-PH" dirty="0" smtClean="0"/>
            <a:t>Government-led bus leasing program ended the streamlined arrangement</a:t>
          </a:r>
          <a:endParaRPr lang="en-PH" dirty="0"/>
        </a:p>
      </dgm:t>
    </dgm:pt>
    <dgm:pt modelId="{A84C9A63-D4F8-43C5-BCAB-869F863FCEB9}" type="parTrans" cxnId="{8D993B6F-68FE-47E6-AC74-860EB32B2768}">
      <dgm:prSet/>
      <dgm:spPr/>
      <dgm:t>
        <a:bodyPr/>
        <a:lstStyle/>
        <a:p>
          <a:endParaRPr lang="en-PH"/>
        </a:p>
      </dgm:t>
    </dgm:pt>
    <dgm:pt modelId="{7E7ED27D-E682-4BD8-928B-F6C681E4E06A}" type="sibTrans" cxnId="{8D993B6F-68FE-47E6-AC74-860EB32B2768}">
      <dgm:prSet/>
      <dgm:spPr/>
      <dgm:t>
        <a:bodyPr/>
        <a:lstStyle/>
        <a:p>
          <a:endParaRPr lang="en-PH"/>
        </a:p>
      </dgm:t>
    </dgm:pt>
    <dgm:pt modelId="{CCA6E930-0EB4-42A5-AB9E-DD95AA7B11FA}" type="pres">
      <dgm:prSet presAssocID="{19AF9E54-C7CA-488C-8D65-F81B0276EF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7DE9F00B-3F87-4FA9-95A4-C25F36B50249}" type="pres">
      <dgm:prSet presAssocID="{799584AD-2420-4504-9EC0-DAD3E782CA9D}" presName="composite" presStyleCnt="0"/>
      <dgm:spPr/>
    </dgm:pt>
    <dgm:pt modelId="{92D09D7E-519E-40A3-980F-491B81095576}" type="pres">
      <dgm:prSet presAssocID="{799584AD-2420-4504-9EC0-DAD3E782CA9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D08791D0-5237-4D84-AB7B-8C903728455C}" type="pres">
      <dgm:prSet presAssocID="{799584AD-2420-4504-9EC0-DAD3E782CA9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16DAC001-9CDD-43DB-8678-6DD5B1729C92}" type="pres">
      <dgm:prSet presAssocID="{C1D7E6B5-82FF-402A-9518-392C0F9211AA}" presName="sp" presStyleCnt="0"/>
      <dgm:spPr/>
    </dgm:pt>
    <dgm:pt modelId="{4178BDB4-D937-4FA1-84FE-E7D1AAF0877A}" type="pres">
      <dgm:prSet presAssocID="{5B456003-0757-44DC-A748-FE9E81D3AC2A}" presName="composite" presStyleCnt="0"/>
      <dgm:spPr/>
    </dgm:pt>
    <dgm:pt modelId="{54259273-12CE-4F76-9926-AA98160B8408}" type="pres">
      <dgm:prSet presAssocID="{5B456003-0757-44DC-A748-FE9E81D3AC2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6ABF711C-FDB6-4B24-83F9-5A74152DD326}" type="pres">
      <dgm:prSet presAssocID="{5B456003-0757-44DC-A748-FE9E81D3AC2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14DCC5F7-EBC4-4EC4-9B09-2F7DFC4BA3EF}" type="pres">
      <dgm:prSet presAssocID="{E5CAEC2A-900E-4448-A159-1845D4217A72}" presName="sp" presStyleCnt="0"/>
      <dgm:spPr/>
    </dgm:pt>
    <dgm:pt modelId="{551838AC-243E-4DEF-B403-EA55A350730D}" type="pres">
      <dgm:prSet presAssocID="{8B420604-7A4A-43E6-8208-659DAFB6F635}" presName="composite" presStyleCnt="0"/>
      <dgm:spPr/>
    </dgm:pt>
    <dgm:pt modelId="{250C698F-6704-4B11-A9D4-5D2C1B86811A}" type="pres">
      <dgm:prSet presAssocID="{8B420604-7A4A-43E6-8208-659DAFB6F63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4E8D001-8E08-49A8-A857-B614D351A4D5}" type="pres">
      <dgm:prSet presAssocID="{8B420604-7A4A-43E6-8208-659DAFB6F63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1B075E20-A16D-4ADC-8FAD-5899C5D334C9}" srcId="{8B420604-7A4A-43E6-8208-659DAFB6F635}" destId="{9895943C-411C-4DEF-ACEE-C8D5F700F872}" srcOrd="0" destOrd="0" parTransId="{93342C2D-8FA8-4B03-8BEE-39CAB2842784}" sibTransId="{E276D574-9E96-4241-A3D1-731D8F94A166}"/>
    <dgm:cxn modelId="{0B529CCE-AD18-4FDA-BEEE-3AC9DB3C1B3F}" type="presOf" srcId="{19AF9E54-C7CA-488C-8D65-F81B0276EF2F}" destId="{CCA6E930-0EB4-42A5-AB9E-DD95AA7B11FA}" srcOrd="0" destOrd="0" presId="urn:microsoft.com/office/officeart/2005/8/layout/chevron2"/>
    <dgm:cxn modelId="{3574DA94-40C1-49FF-AEFF-E1DB7924162A}" type="presOf" srcId="{8B420604-7A4A-43E6-8208-659DAFB6F635}" destId="{250C698F-6704-4B11-A9D4-5D2C1B86811A}" srcOrd="0" destOrd="0" presId="urn:microsoft.com/office/officeart/2005/8/layout/chevron2"/>
    <dgm:cxn modelId="{6906FDAB-5D47-4B73-931B-B5D7DF9CEFB1}" type="presOf" srcId="{799584AD-2420-4504-9EC0-DAD3E782CA9D}" destId="{92D09D7E-519E-40A3-980F-491B81095576}" srcOrd="0" destOrd="0" presId="urn:microsoft.com/office/officeart/2005/8/layout/chevron2"/>
    <dgm:cxn modelId="{60445EDD-1515-4268-BE40-BE0A784E8457}" type="presOf" srcId="{6CA93132-F330-4DE2-B425-F7D8FBCC480B}" destId="{D08791D0-5237-4D84-AB7B-8C903728455C}" srcOrd="0" destOrd="1" presId="urn:microsoft.com/office/officeart/2005/8/layout/chevron2"/>
    <dgm:cxn modelId="{F6AFDE06-7010-46F8-9BD1-9F8CEAEE1889}" srcId="{5B456003-0757-44DC-A748-FE9E81D3AC2A}" destId="{255363C6-BB4D-41FF-9AE8-D5C252FACE14}" srcOrd="0" destOrd="0" parTransId="{31A75FD5-A20B-4CDD-AC83-1A1438B67B19}" sibTransId="{926EB15D-A55F-4F25-9762-38A52EC1B0C6}"/>
    <dgm:cxn modelId="{57AED9C0-0530-4D16-A8AD-06DF34AFB8F2}" type="presOf" srcId="{38D52E3D-AD93-48ED-BDC2-602E60181DBE}" destId="{24E8D001-8E08-49A8-A857-B614D351A4D5}" srcOrd="0" destOrd="1" presId="urn:microsoft.com/office/officeart/2005/8/layout/chevron2"/>
    <dgm:cxn modelId="{D9AEF224-322E-461C-BF8D-A255B9E41957}" srcId="{19AF9E54-C7CA-488C-8D65-F81B0276EF2F}" destId="{5B456003-0757-44DC-A748-FE9E81D3AC2A}" srcOrd="1" destOrd="0" parTransId="{098EDE87-C1F0-4158-9220-7F92C1242A91}" sibTransId="{E5CAEC2A-900E-4448-A159-1845D4217A72}"/>
    <dgm:cxn modelId="{AF1CE4D5-4730-4DCA-8FE8-66E0B421C117}" type="presOf" srcId="{255363C6-BB4D-41FF-9AE8-D5C252FACE14}" destId="{6ABF711C-FDB6-4B24-83F9-5A74152DD326}" srcOrd="0" destOrd="0" presId="urn:microsoft.com/office/officeart/2005/8/layout/chevron2"/>
    <dgm:cxn modelId="{834EF24F-0448-4C7E-8600-05EEB60C24D3}" type="presOf" srcId="{1588072B-54CC-457D-BFD8-E63B0EF910E6}" destId="{D08791D0-5237-4D84-AB7B-8C903728455C}" srcOrd="0" destOrd="0" presId="urn:microsoft.com/office/officeart/2005/8/layout/chevron2"/>
    <dgm:cxn modelId="{4C6B6A74-2C39-40FB-B062-CE60C1C783FA}" srcId="{19AF9E54-C7CA-488C-8D65-F81B0276EF2F}" destId="{799584AD-2420-4504-9EC0-DAD3E782CA9D}" srcOrd="0" destOrd="0" parTransId="{F9BC7548-312F-419A-8ED0-C1B652C1BE73}" sibTransId="{C1D7E6B5-82FF-402A-9518-392C0F9211AA}"/>
    <dgm:cxn modelId="{EB7BBAC3-8E97-4709-88BE-8ABCA8E4481E}" srcId="{19AF9E54-C7CA-488C-8D65-F81B0276EF2F}" destId="{8B420604-7A4A-43E6-8208-659DAFB6F635}" srcOrd="2" destOrd="0" parTransId="{4BCE9E3A-FEA0-4028-A01A-BAECA2BAB782}" sibTransId="{3DCA83D9-4560-412B-BDC6-91D2819FAC4E}"/>
    <dgm:cxn modelId="{768A98FD-3A80-4934-8319-A81CD7CB2F0F}" srcId="{5B456003-0757-44DC-A748-FE9E81D3AC2A}" destId="{C7CBCEE0-90D0-4FF5-AF9E-141D3E6DDD92}" srcOrd="1" destOrd="0" parTransId="{910A89D3-BCCD-4F7F-9AFF-DB7ADE38FF0A}" sibTransId="{A70A5B71-B2C7-45E4-99E6-82DE44190FAD}"/>
    <dgm:cxn modelId="{681C9362-819C-4A0D-ABFA-1FD5CE959D82}" srcId="{799584AD-2420-4504-9EC0-DAD3E782CA9D}" destId="{6CA93132-F330-4DE2-B425-F7D8FBCC480B}" srcOrd="1" destOrd="0" parTransId="{D31C6F9F-B793-4EF3-A2B7-21B4BF2340D0}" sibTransId="{CF98A90B-49C4-464F-BC09-1F40B83F72DA}"/>
    <dgm:cxn modelId="{8D414BBD-D215-49E2-80AA-88038670BF96}" type="presOf" srcId="{9895943C-411C-4DEF-ACEE-C8D5F700F872}" destId="{24E8D001-8E08-49A8-A857-B614D351A4D5}" srcOrd="0" destOrd="0" presId="urn:microsoft.com/office/officeart/2005/8/layout/chevron2"/>
    <dgm:cxn modelId="{CC5A1A19-BC6C-4F20-856F-44D852C68E87}" type="presOf" srcId="{C7CBCEE0-90D0-4FF5-AF9E-141D3E6DDD92}" destId="{6ABF711C-FDB6-4B24-83F9-5A74152DD326}" srcOrd="0" destOrd="1" presId="urn:microsoft.com/office/officeart/2005/8/layout/chevron2"/>
    <dgm:cxn modelId="{0CCA5810-0A2F-406D-A4F7-D43C40ADA6CC}" srcId="{799584AD-2420-4504-9EC0-DAD3E782CA9D}" destId="{1588072B-54CC-457D-BFD8-E63B0EF910E6}" srcOrd="0" destOrd="0" parTransId="{EF4CDFA6-296C-45CB-A235-0988A34E22A7}" sibTransId="{C316972D-4EFC-4F38-AF73-630C094D40C1}"/>
    <dgm:cxn modelId="{8D993B6F-68FE-47E6-AC74-860EB32B2768}" srcId="{8B420604-7A4A-43E6-8208-659DAFB6F635}" destId="{38D52E3D-AD93-48ED-BDC2-602E60181DBE}" srcOrd="1" destOrd="0" parTransId="{A84C9A63-D4F8-43C5-BCAB-869F863FCEB9}" sibTransId="{7E7ED27D-E682-4BD8-928B-F6C681E4E06A}"/>
    <dgm:cxn modelId="{9389910E-5CBE-4FA4-9C9F-80DC16FCB43A}" type="presOf" srcId="{5B456003-0757-44DC-A748-FE9E81D3AC2A}" destId="{54259273-12CE-4F76-9926-AA98160B8408}" srcOrd="0" destOrd="0" presId="urn:microsoft.com/office/officeart/2005/8/layout/chevron2"/>
    <dgm:cxn modelId="{F04CA6A5-E8D4-4F1A-9391-549D901F992B}" type="presParOf" srcId="{CCA6E930-0EB4-42A5-AB9E-DD95AA7B11FA}" destId="{7DE9F00B-3F87-4FA9-95A4-C25F36B50249}" srcOrd="0" destOrd="0" presId="urn:microsoft.com/office/officeart/2005/8/layout/chevron2"/>
    <dgm:cxn modelId="{E3AFD703-EDE7-4DB6-9241-D2EE83A66B13}" type="presParOf" srcId="{7DE9F00B-3F87-4FA9-95A4-C25F36B50249}" destId="{92D09D7E-519E-40A3-980F-491B81095576}" srcOrd="0" destOrd="0" presId="urn:microsoft.com/office/officeart/2005/8/layout/chevron2"/>
    <dgm:cxn modelId="{54C60E39-4D09-47AA-94D1-B66BD05EEF8F}" type="presParOf" srcId="{7DE9F00B-3F87-4FA9-95A4-C25F36B50249}" destId="{D08791D0-5237-4D84-AB7B-8C903728455C}" srcOrd="1" destOrd="0" presId="urn:microsoft.com/office/officeart/2005/8/layout/chevron2"/>
    <dgm:cxn modelId="{90E00B34-0571-4A8D-A89F-4CD4F3B771FE}" type="presParOf" srcId="{CCA6E930-0EB4-42A5-AB9E-DD95AA7B11FA}" destId="{16DAC001-9CDD-43DB-8678-6DD5B1729C92}" srcOrd="1" destOrd="0" presId="urn:microsoft.com/office/officeart/2005/8/layout/chevron2"/>
    <dgm:cxn modelId="{04118A60-1965-4821-9062-97E0986810BE}" type="presParOf" srcId="{CCA6E930-0EB4-42A5-AB9E-DD95AA7B11FA}" destId="{4178BDB4-D937-4FA1-84FE-E7D1AAF0877A}" srcOrd="2" destOrd="0" presId="urn:microsoft.com/office/officeart/2005/8/layout/chevron2"/>
    <dgm:cxn modelId="{8086C332-EFA1-422D-8476-06BF5B6FD630}" type="presParOf" srcId="{4178BDB4-D937-4FA1-84FE-E7D1AAF0877A}" destId="{54259273-12CE-4F76-9926-AA98160B8408}" srcOrd="0" destOrd="0" presId="urn:microsoft.com/office/officeart/2005/8/layout/chevron2"/>
    <dgm:cxn modelId="{612CA10F-EE69-474F-9BEE-F57BA0CEEA06}" type="presParOf" srcId="{4178BDB4-D937-4FA1-84FE-E7D1AAF0877A}" destId="{6ABF711C-FDB6-4B24-83F9-5A74152DD326}" srcOrd="1" destOrd="0" presId="urn:microsoft.com/office/officeart/2005/8/layout/chevron2"/>
    <dgm:cxn modelId="{71445C61-8A9D-492E-A5EB-7DDB3E9F7B77}" type="presParOf" srcId="{CCA6E930-0EB4-42A5-AB9E-DD95AA7B11FA}" destId="{14DCC5F7-EBC4-4EC4-9B09-2F7DFC4BA3EF}" srcOrd="3" destOrd="0" presId="urn:microsoft.com/office/officeart/2005/8/layout/chevron2"/>
    <dgm:cxn modelId="{A9CA4812-F3D0-4C9A-B2E4-DA2417074211}" type="presParOf" srcId="{CCA6E930-0EB4-42A5-AB9E-DD95AA7B11FA}" destId="{551838AC-243E-4DEF-B403-EA55A350730D}" srcOrd="4" destOrd="0" presId="urn:microsoft.com/office/officeart/2005/8/layout/chevron2"/>
    <dgm:cxn modelId="{17249AF0-8D37-4BD8-9D9C-85C5AEACA1E5}" type="presParOf" srcId="{551838AC-243E-4DEF-B403-EA55A350730D}" destId="{250C698F-6704-4B11-A9D4-5D2C1B86811A}" srcOrd="0" destOrd="0" presId="urn:microsoft.com/office/officeart/2005/8/layout/chevron2"/>
    <dgm:cxn modelId="{BEE3F2E3-3E2F-4C4E-A2F5-D5FFD3F7407E}" type="presParOf" srcId="{551838AC-243E-4DEF-B403-EA55A350730D}" destId="{24E8D001-8E08-49A8-A857-B614D351A4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9AF9E54-C7CA-488C-8D65-F81B0276EF2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799584AD-2420-4504-9EC0-DAD3E782CA9D}">
      <dgm:prSet phldrT="[Text]"/>
      <dgm:spPr/>
      <dgm:t>
        <a:bodyPr/>
        <a:lstStyle/>
        <a:p>
          <a:r>
            <a:rPr lang="en-PH" dirty="0" smtClean="0"/>
            <a:t>1992</a:t>
          </a:r>
          <a:endParaRPr lang="en-PH" dirty="0"/>
        </a:p>
      </dgm:t>
    </dgm:pt>
    <dgm:pt modelId="{F9BC7548-312F-419A-8ED0-C1B652C1BE73}" type="parTrans" cxnId="{4C6B6A74-2C39-40FB-B062-CE60C1C783FA}">
      <dgm:prSet/>
      <dgm:spPr/>
      <dgm:t>
        <a:bodyPr/>
        <a:lstStyle/>
        <a:p>
          <a:endParaRPr lang="en-PH"/>
        </a:p>
      </dgm:t>
    </dgm:pt>
    <dgm:pt modelId="{C1D7E6B5-82FF-402A-9518-392C0F9211AA}" type="sibTrans" cxnId="{4C6B6A74-2C39-40FB-B062-CE60C1C783FA}">
      <dgm:prSet/>
      <dgm:spPr/>
      <dgm:t>
        <a:bodyPr/>
        <a:lstStyle/>
        <a:p>
          <a:endParaRPr lang="en-PH"/>
        </a:p>
      </dgm:t>
    </dgm:pt>
    <dgm:pt modelId="{1588072B-54CC-457D-BFD8-E63B0EF910E6}">
      <dgm:prSet phldrT="[Text]" custT="1"/>
      <dgm:spPr/>
      <dgm:t>
        <a:bodyPr/>
        <a:lstStyle/>
        <a:p>
          <a:r>
            <a:rPr lang="en-PH" sz="2000" dirty="0" smtClean="0"/>
            <a:t>Deregulation of Bus Transport (1992)</a:t>
          </a:r>
          <a:endParaRPr lang="en-PH" sz="2000" dirty="0"/>
        </a:p>
      </dgm:t>
    </dgm:pt>
    <dgm:pt modelId="{EF4CDFA6-296C-45CB-A235-0988A34E22A7}" type="parTrans" cxnId="{0CCA5810-0A2F-406D-A4F7-D43C40ADA6CC}">
      <dgm:prSet/>
      <dgm:spPr/>
      <dgm:t>
        <a:bodyPr/>
        <a:lstStyle/>
        <a:p>
          <a:endParaRPr lang="en-PH"/>
        </a:p>
      </dgm:t>
    </dgm:pt>
    <dgm:pt modelId="{C316972D-4EFC-4F38-AF73-630C094D40C1}" type="sibTrans" cxnId="{0CCA5810-0A2F-406D-A4F7-D43C40ADA6CC}">
      <dgm:prSet/>
      <dgm:spPr/>
      <dgm:t>
        <a:bodyPr/>
        <a:lstStyle/>
        <a:p>
          <a:endParaRPr lang="en-PH"/>
        </a:p>
      </dgm:t>
    </dgm:pt>
    <dgm:pt modelId="{6CA93132-F330-4DE2-B425-F7D8FBCC480B}">
      <dgm:prSet phldrT="[Text]" custT="1"/>
      <dgm:spPr/>
      <dgm:t>
        <a:bodyPr/>
        <a:lstStyle/>
        <a:p>
          <a:r>
            <a:rPr lang="en-PH" sz="2000" dirty="0" smtClean="0"/>
            <a:t>Supreme court ruling disallowing arbitrary fare change (1994)</a:t>
          </a:r>
          <a:endParaRPr lang="en-PH" sz="2000" dirty="0"/>
        </a:p>
      </dgm:t>
    </dgm:pt>
    <dgm:pt modelId="{D31C6F9F-B793-4EF3-A2B7-21B4BF2340D0}" type="parTrans" cxnId="{681C9362-819C-4A0D-ABFA-1FD5CE959D82}">
      <dgm:prSet/>
      <dgm:spPr/>
      <dgm:t>
        <a:bodyPr/>
        <a:lstStyle/>
        <a:p>
          <a:endParaRPr lang="en-PH"/>
        </a:p>
      </dgm:t>
    </dgm:pt>
    <dgm:pt modelId="{CF98A90B-49C4-464F-BC09-1F40B83F72DA}" type="sibTrans" cxnId="{681C9362-819C-4A0D-ABFA-1FD5CE959D82}">
      <dgm:prSet/>
      <dgm:spPr/>
      <dgm:t>
        <a:bodyPr/>
        <a:lstStyle/>
        <a:p>
          <a:endParaRPr lang="en-PH"/>
        </a:p>
      </dgm:t>
    </dgm:pt>
    <dgm:pt modelId="{5B456003-0757-44DC-A748-FE9E81D3AC2A}">
      <dgm:prSet phldrT="[Text]"/>
      <dgm:spPr/>
      <dgm:t>
        <a:bodyPr/>
        <a:lstStyle/>
        <a:p>
          <a:r>
            <a:rPr lang="en-PH" dirty="0" smtClean="0"/>
            <a:t>2003</a:t>
          </a:r>
          <a:endParaRPr lang="en-PH" dirty="0"/>
        </a:p>
      </dgm:t>
    </dgm:pt>
    <dgm:pt modelId="{098EDE87-C1F0-4158-9220-7F92C1242A91}" type="parTrans" cxnId="{D9AEF224-322E-461C-BF8D-A255B9E41957}">
      <dgm:prSet/>
      <dgm:spPr/>
      <dgm:t>
        <a:bodyPr/>
        <a:lstStyle/>
        <a:p>
          <a:endParaRPr lang="en-PH"/>
        </a:p>
      </dgm:t>
    </dgm:pt>
    <dgm:pt modelId="{E5CAEC2A-900E-4448-A159-1845D4217A72}" type="sibTrans" cxnId="{D9AEF224-322E-461C-BF8D-A255B9E41957}">
      <dgm:prSet/>
      <dgm:spPr/>
      <dgm:t>
        <a:bodyPr/>
        <a:lstStyle/>
        <a:p>
          <a:endParaRPr lang="en-PH"/>
        </a:p>
      </dgm:t>
    </dgm:pt>
    <dgm:pt modelId="{255363C6-BB4D-41FF-9AE8-D5C252FACE14}">
      <dgm:prSet phldrT="[Text]" custT="1"/>
      <dgm:spPr/>
      <dgm:t>
        <a:bodyPr/>
        <a:lstStyle/>
        <a:p>
          <a:r>
            <a:rPr lang="en-PH" sz="2000" dirty="0" smtClean="0"/>
            <a:t>Moratorium on issuance of new franchises</a:t>
          </a:r>
          <a:endParaRPr lang="en-PH" sz="2000" dirty="0"/>
        </a:p>
      </dgm:t>
    </dgm:pt>
    <dgm:pt modelId="{31A75FD5-A20B-4CDD-AC83-1A1438B67B19}" type="parTrans" cxnId="{F6AFDE06-7010-46F8-9BD1-9F8CEAEE1889}">
      <dgm:prSet/>
      <dgm:spPr/>
      <dgm:t>
        <a:bodyPr/>
        <a:lstStyle/>
        <a:p>
          <a:endParaRPr lang="en-PH"/>
        </a:p>
      </dgm:t>
    </dgm:pt>
    <dgm:pt modelId="{926EB15D-A55F-4F25-9762-38A52EC1B0C6}" type="sibTrans" cxnId="{F6AFDE06-7010-46F8-9BD1-9F8CEAEE1889}">
      <dgm:prSet/>
      <dgm:spPr/>
      <dgm:t>
        <a:bodyPr/>
        <a:lstStyle/>
        <a:p>
          <a:endParaRPr lang="en-PH"/>
        </a:p>
      </dgm:t>
    </dgm:pt>
    <dgm:pt modelId="{C7CBCEE0-90D0-4FF5-AF9E-141D3E6DDD92}">
      <dgm:prSet phldrT="[Text]"/>
      <dgm:spPr/>
      <dgm:t>
        <a:bodyPr/>
        <a:lstStyle/>
        <a:p>
          <a:r>
            <a:rPr lang="en-PH" sz="1800" dirty="0" smtClean="0"/>
            <a:t>Moratorium lifting and policy accommodations allowed for entry legally and </a:t>
          </a:r>
          <a:r>
            <a:rPr lang="en-PH" sz="1800" dirty="0" err="1" smtClean="0"/>
            <a:t>kabit</a:t>
          </a:r>
          <a:r>
            <a:rPr lang="en-PH" sz="1800" dirty="0" smtClean="0"/>
            <a:t>/</a:t>
          </a:r>
          <a:r>
            <a:rPr lang="en-PH" sz="1800" dirty="0" err="1" smtClean="0"/>
            <a:t>colorum</a:t>
          </a:r>
          <a:r>
            <a:rPr lang="en-PH" sz="1800" dirty="0" smtClean="0"/>
            <a:t> illegally  </a:t>
          </a:r>
          <a:endParaRPr lang="en-PH" sz="1800" dirty="0"/>
        </a:p>
      </dgm:t>
    </dgm:pt>
    <dgm:pt modelId="{910A89D3-BCCD-4F7F-9AFF-DB7ADE38FF0A}" type="parTrans" cxnId="{768A98FD-3A80-4934-8319-A81CD7CB2F0F}">
      <dgm:prSet/>
      <dgm:spPr/>
      <dgm:t>
        <a:bodyPr/>
        <a:lstStyle/>
        <a:p>
          <a:endParaRPr lang="en-PH"/>
        </a:p>
      </dgm:t>
    </dgm:pt>
    <dgm:pt modelId="{A70A5B71-B2C7-45E4-99E6-82DE44190FAD}" type="sibTrans" cxnId="{768A98FD-3A80-4934-8319-A81CD7CB2F0F}">
      <dgm:prSet/>
      <dgm:spPr/>
      <dgm:t>
        <a:bodyPr/>
        <a:lstStyle/>
        <a:p>
          <a:endParaRPr lang="en-PH"/>
        </a:p>
      </dgm:t>
    </dgm:pt>
    <dgm:pt modelId="{8B420604-7A4A-43E6-8208-659DAFB6F635}">
      <dgm:prSet phldrT="[Text]"/>
      <dgm:spPr/>
      <dgm:t>
        <a:bodyPr/>
        <a:lstStyle/>
        <a:p>
          <a:r>
            <a:rPr lang="en-PH" dirty="0" smtClean="0"/>
            <a:t>current</a:t>
          </a:r>
          <a:endParaRPr lang="en-PH" dirty="0"/>
        </a:p>
      </dgm:t>
    </dgm:pt>
    <dgm:pt modelId="{4BCE9E3A-FEA0-4028-A01A-BAECA2BAB782}" type="parTrans" cxnId="{EB7BBAC3-8E97-4709-88BE-8ABCA8E4481E}">
      <dgm:prSet/>
      <dgm:spPr/>
      <dgm:t>
        <a:bodyPr/>
        <a:lstStyle/>
        <a:p>
          <a:endParaRPr lang="en-PH"/>
        </a:p>
      </dgm:t>
    </dgm:pt>
    <dgm:pt modelId="{3DCA83D9-4560-412B-BDC6-91D2819FAC4E}" type="sibTrans" cxnId="{EB7BBAC3-8E97-4709-88BE-8ABCA8E4481E}">
      <dgm:prSet/>
      <dgm:spPr/>
      <dgm:t>
        <a:bodyPr/>
        <a:lstStyle/>
        <a:p>
          <a:endParaRPr lang="en-PH"/>
        </a:p>
      </dgm:t>
    </dgm:pt>
    <dgm:pt modelId="{9895943C-411C-4DEF-ACEE-C8D5F700F872}">
      <dgm:prSet phldrT="[Text]" custT="1"/>
      <dgm:spPr/>
      <dgm:t>
        <a:bodyPr/>
        <a:lstStyle/>
        <a:p>
          <a:r>
            <a:rPr lang="en-PH" sz="2000" dirty="0" smtClean="0"/>
            <a:t>Manila bus operators and buses total 1122 and 12595, respectively </a:t>
          </a:r>
          <a:endParaRPr lang="en-PH" sz="2000" dirty="0"/>
        </a:p>
      </dgm:t>
    </dgm:pt>
    <dgm:pt modelId="{93342C2D-8FA8-4B03-8BEE-39CAB2842784}" type="parTrans" cxnId="{1B075E20-A16D-4ADC-8FAD-5899C5D334C9}">
      <dgm:prSet/>
      <dgm:spPr/>
      <dgm:t>
        <a:bodyPr/>
        <a:lstStyle/>
        <a:p>
          <a:endParaRPr lang="en-PH"/>
        </a:p>
      </dgm:t>
    </dgm:pt>
    <dgm:pt modelId="{E276D574-9E96-4241-A3D1-731D8F94A166}" type="sibTrans" cxnId="{1B075E20-A16D-4ADC-8FAD-5899C5D334C9}">
      <dgm:prSet/>
      <dgm:spPr/>
      <dgm:t>
        <a:bodyPr/>
        <a:lstStyle/>
        <a:p>
          <a:endParaRPr lang="en-PH"/>
        </a:p>
      </dgm:t>
    </dgm:pt>
    <dgm:pt modelId="{EFE583F8-A606-46B8-8032-57CAD02BB227}">
      <dgm:prSet phldrT="[Text]" custT="1"/>
      <dgm:spPr/>
      <dgm:t>
        <a:bodyPr/>
        <a:lstStyle/>
        <a:p>
          <a:r>
            <a:rPr lang="en-PH" sz="2000" dirty="0" smtClean="0"/>
            <a:t>Prevalence of small operators averaging 10-14 units/operator/route</a:t>
          </a:r>
          <a:endParaRPr lang="en-PH" sz="2000" dirty="0"/>
        </a:p>
      </dgm:t>
    </dgm:pt>
    <dgm:pt modelId="{0CDD3C6C-DDEE-442D-AF71-25D6AE7FDA5E}" type="parTrans" cxnId="{72151C3F-A96C-4D10-8EA3-9C9425C80D55}">
      <dgm:prSet/>
      <dgm:spPr/>
      <dgm:t>
        <a:bodyPr/>
        <a:lstStyle/>
        <a:p>
          <a:endParaRPr lang="en-PH"/>
        </a:p>
      </dgm:t>
    </dgm:pt>
    <dgm:pt modelId="{07674AD8-7E2A-4AC4-BE50-FA12A920BD83}" type="sibTrans" cxnId="{72151C3F-A96C-4D10-8EA3-9C9425C80D55}">
      <dgm:prSet/>
      <dgm:spPr/>
      <dgm:t>
        <a:bodyPr/>
        <a:lstStyle/>
        <a:p>
          <a:endParaRPr lang="en-PH"/>
        </a:p>
      </dgm:t>
    </dgm:pt>
    <dgm:pt modelId="{CCA6E930-0EB4-42A5-AB9E-DD95AA7B11FA}" type="pres">
      <dgm:prSet presAssocID="{19AF9E54-C7CA-488C-8D65-F81B0276EF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7DE9F00B-3F87-4FA9-95A4-C25F36B50249}" type="pres">
      <dgm:prSet presAssocID="{799584AD-2420-4504-9EC0-DAD3E782CA9D}" presName="composite" presStyleCnt="0"/>
      <dgm:spPr/>
    </dgm:pt>
    <dgm:pt modelId="{92D09D7E-519E-40A3-980F-491B81095576}" type="pres">
      <dgm:prSet presAssocID="{799584AD-2420-4504-9EC0-DAD3E782CA9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D08791D0-5237-4D84-AB7B-8C903728455C}" type="pres">
      <dgm:prSet presAssocID="{799584AD-2420-4504-9EC0-DAD3E782CA9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16DAC001-9CDD-43DB-8678-6DD5B1729C92}" type="pres">
      <dgm:prSet presAssocID="{C1D7E6B5-82FF-402A-9518-392C0F9211AA}" presName="sp" presStyleCnt="0"/>
      <dgm:spPr/>
    </dgm:pt>
    <dgm:pt modelId="{4178BDB4-D937-4FA1-84FE-E7D1AAF0877A}" type="pres">
      <dgm:prSet presAssocID="{5B456003-0757-44DC-A748-FE9E81D3AC2A}" presName="composite" presStyleCnt="0"/>
      <dgm:spPr/>
    </dgm:pt>
    <dgm:pt modelId="{54259273-12CE-4F76-9926-AA98160B8408}" type="pres">
      <dgm:prSet presAssocID="{5B456003-0757-44DC-A748-FE9E81D3AC2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6ABF711C-FDB6-4B24-83F9-5A74152DD326}" type="pres">
      <dgm:prSet presAssocID="{5B456003-0757-44DC-A748-FE9E81D3AC2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14DCC5F7-EBC4-4EC4-9B09-2F7DFC4BA3EF}" type="pres">
      <dgm:prSet presAssocID="{E5CAEC2A-900E-4448-A159-1845D4217A72}" presName="sp" presStyleCnt="0"/>
      <dgm:spPr/>
    </dgm:pt>
    <dgm:pt modelId="{551838AC-243E-4DEF-B403-EA55A350730D}" type="pres">
      <dgm:prSet presAssocID="{8B420604-7A4A-43E6-8208-659DAFB6F635}" presName="composite" presStyleCnt="0"/>
      <dgm:spPr/>
    </dgm:pt>
    <dgm:pt modelId="{250C698F-6704-4B11-A9D4-5D2C1B86811A}" type="pres">
      <dgm:prSet presAssocID="{8B420604-7A4A-43E6-8208-659DAFB6F63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4E8D001-8E08-49A8-A857-B614D351A4D5}" type="pres">
      <dgm:prSet presAssocID="{8B420604-7A4A-43E6-8208-659DAFB6F63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1B075E20-A16D-4ADC-8FAD-5899C5D334C9}" srcId="{8B420604-7A4A-43E6-8208-659DAFB6F635}" destId="{9895943C-411C-4DEF-ACEE-C8D5F700F872}" srcOrd="0" destOrd="0" parTransId="{93342C2D-8FA8-4B03-8BEE-39CAB2842784}" sibTransId="{E276D574-9E96-4241-A3D1-731D8F94A166}"/>
    <dgm:cxn modelId="{5FBCB0EA-F666-43F6-8E4A-34E87884C3C6}" type="presOf" srcId="{5B456003-0757-44DC-A748-FE9E81D3AC2A}" destId="{54259273-12CE-4F76-9926-AA98160B8408}" srcOrd="0" destOrd="0" presId="urn:microsoft.com/office/officeart/2005/8/layout/chevron2"/>
    <dgm:cxn modelId="{B8976B60-A4A6-4913-B6E8-B107C91076FD}" type="presOf" srcId="{6CA93132-F330-4DE2-B425-F7D8FBCC480B}" destId="{D08791D0-5237-4D84-AB7B-8C903728455C}" srcOrd="0" destOrd="1" presId="urn:microsoft.com/office/officeart/2005/8/layout/chevron2"/>
    <dgm:cxn modelId="{F6AFDE06-7010-46F8-9BD1-9F8CEAEE1889}" srcId="{5B456003-0757-44DC-A748-FE9E81D3AC2A}" destId="{255363C6-BB4D-41FF-9AE8-D5C252FACE14}" srcOrd="0" destOrd="0" parTransId="{31A75FD5-A20B-4CDD-AC83-1A1438B67B19}" sibTransId="{926EB15D-A55F-4F25-9762-38A52EC1B0C6}"/>
    <dgm:cxn modelId="{FFD3DBBB-C669-4858-965D-A6EC52573CBC}" type="presOf" srcId="{1588072B-54CC-457D-BFD8-E63B0EF910E6}" destId="{D08791D0-5237-4D84-AB7B-8C903728455C}" srcOrd="0" destOrd="0" presId="urn:microsoft.com/office/officeart/2005/8/layout/chevron2"/>
    <dgm:cxn modelId="{D9AEF224-322E-461C-BF8D-A255B9E41957}" srcId="{19AF9E54-C7CA-488C-8D65-F81B0276EF2F}" destId="{5B456003-0757-44DC-A748-FE9E81D3AC2A}" srcOrd="1" destOrd="0" parTransId="{098EDE87-C1F0-4158-9220-7F92C1242A91}" sibTransId="{E5CAEC2A-900E-4448-A159-1845D4217A72}"/>
    <dgm:cxn modelId="{09ECF544-16D1-4792-BF32-21E4DA752C5A}" type="presOf" srcId="{255363C6-BB4D-41FF-9AE8-D5C252FACE14}" destId="{6ABF711C-FDB6-4B24-83F9-5A74152DD326}" srcOrd="0" destOrd="0" presId="urn:microsoft.com/office/officeart/2005/8/layout/chevron2"/>
    <dgm:cxn modelId="{6DF0F6D2-6B87-45B2-A788-97E3E8DE915E}" type="presOf" srcId="{EFE583F8-A606-46B8-8032-57CAD02BB227}" destId="{24E8D001-8E08-49A8-A857-B614D351A4D5}" srcOrd="0" destOrd="1" presId="urn:microsoft.com/office/officeart/2005/8/layout/chevron2"/>
    <dgm:cxn modelId="{B03EB278-C3B0-4C6C-8032-41F41158704F}" type="presOf" srcId="{8B420604-7A4A-43E6-8208-659DAFB6F635}" destId="{250C698F-6704-4B11-A9D4-5D2C1B86811A}" srcOrd="0" destOrd="0" presId="urn:microsoft.com/office/officeart/2005/8/layout/chevron2"/>
    <dgm:cxn modelId="{4C6B6A74-2C39-40FB-B062-CE60C1C783FA}" srcId="{19AF9E54-C7CA-488C-8D65-F81B0276EF2F}" destId="{799584AD-2420-4504-9EC0-DAD3E782CA9D}" srcOrd="0" destOrd="0" parTransId="{F9BC7548-312F-419A-8ED0-C1B652C1BE73}" sibTransId="{C1D7E6B5-82FF-402A-9518-392C0F9211AA}"/>
    <dgm:cxn modelId="{EB7BBAC3-8E97-4709-88BE-8ABCA8E4481E}" srcId="{19AF9E54-C7CA-488C-8D65-F81B0276EF2F}" destId="{8B420604-7A4A-43E6-8208-659DAFB6F635}" srcOrd="2" destOrd="0" parTransId="{4BCE9E3A-FEA0-4028-A01A-BAECA2BAB782}" sibTransId="{3DCA83D9-4560-412B-BDC6-91D2819FAC4E}"/>
    <dgm:cxn modelId="{EBC00623-5855-4E82-B91B-F793E37B08B2}" type="presOf" srcId="{19AF9E54-C7CA-488C-8D65-F81B0276EF2F}" destId="{CCA6E930-0EB4-42A5-AB9E-DD95AA7B11FA}" srcOrd="0" destOrd="0" presId="urn:microsoft.com/office/officeart/2005/8/layout/chevron2"/>
    <dgm:cxn modelId="{681C9362-819C-4A0D-ABFA-1FD5CE959D82}" srcId="{799584AD-2420-4504-9EC0-DAD3E782CA9D}" destId="{6CA93132-F330-4DE2-B425-F7D8FBCC480B}" srcOrd="1" destOrd="0" parTransId="{D31C6F9F-B793-4EF3-A2B7-21B4BF2340D0}" sibTransId="{CF98A90B-49C4-464F-BC09-1F40B83F72DA}"/>
    <dgm:cxn modelId="{768A98FD-3A80-4934-8319-A81CD7CB2F0F}" srcId="{5B456003-0757-44DC-A748-FE9E81D3AC2A}" destId="{C7CBCEE0-90D0-4FF5-AF9E-141D3E6DDD92}" srcOrd="1" destOrd="0" parTransId="{910A89D3-BCCD-4F7F-9AFF-DB7ADE38FF0A}" sibTransId="{A70A5B71-B2C7-45E4-99E6-82DE44190FAD}"/>
    <dgm:cxn modelId="{B9C1D6B4-2AFB-43A6-80B0-9CF395571749}" type="presOf" srcId="{9895943C-411C-4DEF-ACEE-C8D5F700F872}" destId="{24E8D001-8E08-49A8-A857-B614D351A4D5}" srcOrd="0" destOrd="0" presId="urn:microsoft.com/office/officeart/2005/8/layout/chevron2"/>
    <dgm:cxn modelId="{6E367A7E-B7F9-4B60-9E5D-4F16FE66F53E}" type="presOf" srcId="{C7CBCEE0-90D0-4FF5-AF9E-141D3E6DDD92}" destId="{6ABF711C-FDB6-4B24-83F9-5A74152DD326}" srcOrd="0" destOrd="1" presId="urn:microsoft.com/office/officeart/2005/8/layout/chevron2"/>
    <dgm:cxn modelId="{0CCA5810-0A2F-406D-A4F7-D43C40ADA6CC}" srcId="{799584AD-2420-4504-9EC0-DAD3E782CA9D}" destId="{1588072B-54CC-457D-BFD8-E63B0EF910E6}" srcOrd="0" destOrd="0" parTransId="{EF4CDFA6-296C-45CB-A235-0988A34E22A7}" sibTransId="{C316972D-4EFC-4F38-AF73-630C094D40C1}"/>
    <dgm:cxn modelId="{EFD3116C-735C-4906-8054-32CBEECA87BE}" type="presOf" srcId="{799584AD-2420-4504-9EC0-DAD3E782CA9D}" destId="{92D09D7E-519E-40A3-980F-491B81095576}" srcOrd="0" destOrd="0" presId="urn:microsoft.com/office/officeart/2005/8/layout/chevron2"/>
    <dgm:cxn modelId="{72151C3F-A96C-4D10-8EA3-9C9425C80D55}" srcId="{8B420604-7A4A-43E6-8208-659DAFB6F635}" destId="{EFE583F8-A606-46B8-8032-57CAD02BB227}" srcOrd="1" destOrd="0" parTransId="{0CDD3C6C-DDEE-442D-AF71-25D6AE7FDA5E}" sibTransId="{07674AD8-7E2A-4AC4-BE50-FA12A920BD83}"/>
    <dgm:cxn modelId="{21210A39-7B28-4120-A37E-D5FBEF3CA38D}" type="presParOf" srcId="{CCA6E930-0EB4-42A5-AB9E-DD95AA7B11FA}" destId="{7DE9F00B-3F87-4FA9-95A4-C25F36B50249}" srcOrd="0" destOrd="0" presId="urn:microsoft.com/office/officeart/2005/8/layout/chevron2"/>
    <dgm:cxn modelId="{757B2861-FC32-4460-8FB2-D0A2EC4292B5}" type="presParOf" srcId="{7DE9F00B-3F87-4FA9-95A4-C25F36B50249}" destId="{92D09D7E-519E-40A3-980F-491B81095576}" srcOrd="0" destOrd="0" presId="urn:microsoft.com/office/officeart/2005/8/layout/chevron2"/>
    <dgm:cxn modelId="{976FF61D-BE5D-4D2D-968A-B4081DB1E3D3}" type="presParOf" srcId="{7DE9F00B-3F87-4FA9-95A4-C25F36B50249}" destId="{D08791D0-5237-4D84-AB7B-8C903728455C}" srcOrd="1" destOrd="0" presId="urn:microsoft.com/office/officeart/2005/8/layout/chevron2"/>
    <dgm:cxn modelId="{CE7D71AC-2D53-4AE6-BD48-2729153FADE5}" type="presParOf" srcId="{CCA6E930-0EB4-42A5-AB9E-DD95AA7B11FA}" destId="{16DAC001-9CDD-43DB-8678-6DD5B1729C92}" srcOrd="1" destOrd="0" presId="urn:microsoft.com/office/officeart/2005/8/layout/chevron2"/>
    <dgm:cxn modelId="{2EE12EDD-E93D-4366-9AEE-971AC0C9813F}" type="presParOf" srcId="{CCA6E930-0EB4-42A5-AB9E-DD95AA7B11FA}" destId="{4178BDB4-D937-4FA1-84FE-E7D1AAF0877A}" srcOrd="2" destOrd="0" presId="urn:microsoft.com/office/officeart/2005/8/layout/chevron2"/>
    <dgm:cxn modelId="{330DB89C-0B18-4BE1-A5B7-7FBF0D130EE5}" type="presParOf" srcId="{4178BDB4-D937-4FA1-84FE-E7D1AAF0877A}" destId="{54259273-12CE-4F76-9926-AA98160B8408}" srcOrd="0" destOrd="0" presId="urn:microsoft.com/office/officeart/2005/8/layout/chevron2"/>
    <dgm:cxn modelId="{D272B213-07CF-4100-8A51-CD56CD92CA26}" type="presParOf" srcId="{4178BDB4-D937-4FA1-84FE-E7D1AAF0877A}" destId="{6ABF711C-FDB6-4B24-83F9-5A74152DD326}" srcOrd="1" destOrd="0" presId="urn:microsoft.com/office/officeart/2005/8/layout/chevron2"/>
    <dgm:cxn modelId="{69EFE024-B340-4181-883B-561E44C36CCE}" type="presParOf" srcId="{CCA6E930-0EB4-42A5-AB9E-DD95AA7B11FA}" destId="{14DCC5F7-EBC4-4EC4-9B09-2F7DFC4BA3EF}" srcOrd="3" destOrd="0" presId="urn:microsoft.com/office/officeart/2005/8/layout/chevron2"/>
    <dgm:cxn modelId="{104297C8-E45E-4718-ADF8-3325B86E43B4}" type="presParOf" srcId="{CCA6E930-0EB4-42A5-AB9E-DD95AA7B11FA}" destId="{551838AC-243E-4DEF-B403-EA55A350730D}" srcOrd="4" destOrd="0" presId="urn:microsoft.com/office/officeart/2005/8/layout/chevron2"/>
    <dgm:cxn modelId="{4A888D27-B905-47DA-87A9-285BC297363B}" type="presParOf" srcId="{551838AC-243E-4DEF-B403-EA55A350730D}" destId="{250C698F-6704-4B11-A9D4-5D2C1B86811A}" srcOrd="0" destOrd="0" presId="urn:microsoft.com/office/officeart/2005/8/layout/chevron2"/>
    <dgm:cxn modelId="{D156BDC9-46E3-4D6E-8123-690F4E6B9B3B}" type="presParOf" srcId="{551838AC-243E-4DEF-B403-EA55A350730D}" destId="{24E8D001-8E08-49A8-A857-B614D351A4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163B14E-A57F-49A9-88BF-C974307093B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6E314C91-802C-43B5-878F-E81270B3CEB7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en-PH" dirty="0" smtClean="0"/>
            <a:t>Congestion</a:t>
          </a:r>
        </a:p>
      </dgm:t>
    </dgm:pt>
    <dgm:pt modelId="{61FD93EE-BC45-4E78-A08E-284BDDC27081}" type="parTrans" cxnId="{2CA41557-BA35-4C19-A99A-5676FC8A0DB9}">
      <dgm:prSet/>
      <dgm:spPr/>
      <dgm:t>
        <a:bodyPr/>
        <a:lstStyle/>
        <a:p>
          <a:endParaRPr lang="en-PH"/>
        </a:p>
      </dgm:t>
    </dgm:pt>
    <dgm:pt modelId="{B1767E3D-947B-4430-A4CD-92739BADB993}" type="sibTrans" cxnId="{2CA41557-BA35-4C19-A99A-5676FC8A0DB9}">
      <dgm:prSet/>
      <dgm:spPr/>
      <dgm:t>
        <a:bodyPr/>
        <a:lstStyle/>
        <a:p>
          <a:endParaRPr lang="en-PH"/>
        </a:p>
      </dgm:t>
    </dgm:pt>
    <dgm:pt modelId="{7A4AC5BD-49D1-43F7-8F41-1566757E0FB3}">
      <dgm:prSet/>
      <dgm:spPr/>
      <dgm:t>
        <a:bodyPr/>
        <a:lstStyle/>
        <a:p>
          <a:pPr rtl="0"/>
          <a:r>
            <a:rPr lang="en-PH" dirty="0" smtClean="0"/>
            <a:t>Road infrastructure at excess capacity</a:t>
          </a:r>
          <a:endParaRPr lang="en-PH" dirty="0"/>
        </a:p>
      </dgm:t>
    </dgm:pt>
    <dgm:pt modelId="{AF23F6AF-5DEA-4D39-86A9-478AE6EF5157}" type="parTrans" cxnId="{4E0A70A3-3D11-4DE0-BF2A-9E1F4A4FEE09}">
      <dgm:prSet/>
      <dgm:spPr/>
      <dgm:t>
        <a:bodyPr/>
        <a:lstStyle/>
        <a:p>
          <a:endParaRPr lang="en-PH"/>
        </a:p>
      </dgm:t>
    </dgm:pt>
    <dgm:pt modelId="{F756D6A5-37F9-4611-A46D-C62B44B582C6}" type="sibTrans" cxnId="{4E0A70A3-3D11-4DE0-BF2A-9E1F4A4FEE09}">
      <dgm:prSet/>
      <dgm:spPr/>
      <dgm:t>
        <a:bodyPr/>
        <a:lstStyle/>
        <a:p>
          <a:endParaRPr lang="en-PH"/>
        </a:p>
      </dgm:t>
    </dgm:pt>
    <dgm:pt modelId="{63D8B911-6B5B-46BE-89DB-01DA6B9625F5}">
      <dgm:prSet/>
      <dgm:spPr/>
      <dgm:t>
        <a:bodyPr/>
        <a:lstStyle/>
        <a:p>
          <a:pPr rtl="0"/>
          <a:r>
            <a:rPr lang="en-PH" dirty="0" smtClean="0"/>
            <a:t>Lack of road discipline</a:t>
          </a:r>
          <a:endParaRPr lang="en-PH" dirty="0"/>
        </a:p>
      </dgm:t>
    </dgm:pt>
    <dgm:pt modelId="{769F5A65-53F3-489C-938D-7432991276D9}" type="parTrans" cxnId="{3B83A4A2-3AEB-4031-BB4C-22F9309942AE}">
      <dgm:prSet/>
      <dgm:spPr/>
      <dgm:t>
        <a:bodyPr/>
        <a:lstStyle/>
        <a:p>
          <a:endParaRPr lang="en-PH"/>
        </a:p>
      </dgm:t>
    </dgm:pt>
    <dgm:pt modelId="{E7420149-CC21-4C62-9A36-397B41C035D4}" type="sibTrans" cxnId="{3B83A4A2-3AEB-4031-BB4C-22F9309942AE}">
      <dgm:prSet/>
      <dgm:spPr/>
      <dgm:t>
        <a:bodyPr/>
        <a:lstStyle/>
        <a:p>
          <a:endParaRPr lang="en-PH"/>
        </a:p>
      </dgm:t>
    </dgm:pt>
    <dgm:pt modelId="{4863B432-63DC-46FE-B9DA-8D461B52E1E3}">
      <dgm:prSet/>
      <dgm:spPr/>
      <dgm:t>
        <a:bodyPr/>
        <a:lstStyle/>
        <a:p>
          <a:pPr rtl="0"/>
          <a:r>
            <a:rPr lang="en-PH" dirty="0" smtClean="0"/>
            <a:t>Vehicle operation expenses</a:t>
          </a:r>
          <a:endParaRPr lang="en-PH" dirty="0"/>
        </a:p>
      </dgm:t>
    </dgm:pt>
    <dgm:pt modelId="{270532CB-15BC-4BB7-8ED5-7CB00069FACE}" type="parTrans" cxnId="{7B970F3C-8562-4CDD-95B7-5699C44DE4C5}">
      <dgm:prSet/>
      <dgm:spPr/>
      <dgm:t>
        <a:bodyPr/>
        <a:lstStyle/>
        <a:p>
          <a:endParaRPr lang="en-PH"/>
        </a:p>
      </dgm:t>
    </dgm:pt>
    <dgm:pt modelId="{031C9AC1-7EA4-4144-A712-FD50AFF25881}" type="sibTrans" cxnId="{7B970F3C-8562-4CDD-95B7-5699C44DE4C5}">
      <dgm:prSet/>
      <dgm:spPr/>
      <dgm:t>
        <a:bodyPr/>
        <a:lstStyle/>
        <a:p>
          <a:endParaRPr lang="en-PH"/>
        </a:p>
      </dgm:t>
    </dgm:pt>
    <dgm:pt modelId="{66E49A04-9774-4ED8-BE0E-0270B7BFEF97}">
      <dgm:prSet/>
      <dgm:spPr/>
      <dgm:t>
        <a:bodyPr/>
        <a:lstStyle/>
        <a:p>
          <a:pPr rtl="0"/>
          <a:r>
            <a:rPr lang="en-PH" smtClean="0"/>
            <a:t>Foregone wages by riding public</a:t>
          </a:r>
          <a:endParaRPr lang="en-PH"/>
        </a:p>
      </dgm:t>
    </dgm:pt>
    <dgm:pt modelId="{0557FC5A-1CDC-477B-887A-AB9116AD810A}" type="parTrans" cxnId="{B5D09E5D-14A8-4D81-A00B-96826C4D79E9}">
      <dgm:prSet/>
      <dgm:spPr/>
      <dgm:t>
        <a:bodyPr/>
        <a:lstStyle/>
        <a:p>
          <a:endParaRPr lang="en-PH"/>
        </a:p>
      </dgm:t>
    </dgm:pt>
    <dgm:pt modelId="{B34C4989-0E37-4A1C-9CA2-49CE6272FF59}" type="sibTrans" cxnId="{B5D09E5D-14A8-4D81-A00B-96826C4D79E9}">
      <dgm:prSet/>
      <dgm:spPr/>
      <dgm:t>
        <a:bodyPr/>
        <a:lstStyle/>
        <a:p>
          <a:endParaRPr lang="en-PH"/>
        </a:p>
      </dgm:t>
    </dgm:pt>
    <dgm:pt modelId="{095E42C2-6D3A-4E8A-BB6E-C8D9FD1FB94F}">
      <dgm:prSet/>
      <dgm:spPr/>
      <dgm:t>
        <a:bodyPr/>
        <a:lstStyle/>
        <a:p>
          <a:pPr rtl="0"/>
          <a:r>
            <a:rPr lang="en-PH" dirty="0" smtClean="0"/>
            <a:t>External costs</a:t>
          </a:r>
          <a:endParaRPr lang="en-PH" dirty="0"/>
        </a:p>
      </dgm:t>
    </dgm:pt>
    <dgm:pt modelId="{611D647A-40EA-4A06-97F0-DFCB708DF4EB}" type="parTrans" cxnId="{70699D9E-686B-4F90-802A-E944DD066AFB}">
      <dgm:prSet/>
      <dgm:spPr/>
      <dgm:t>
        <a:bodyPr/>
        <a:lstStyle/>
        <a:p>
          <a:endParaRPr lang="en-PH"/>
        </a:p>
      </dgm:t>
    </dgm:pt>
    <dgm:pt modelId="{1526A091-F213-4557-8F15-CE3A70ED301A}" type="sibTrans" cxnId="{70699D9E-686B-4F90-802A-E944DD066AFB}">
      <dgm:prSet/>
      <dgm:spPr/>
      <dgm:t>
        <a:bodyPr/>
        <a:lstStyle/>
        <a:p>
          <a:endParaRPr lang="en-PH"/>
        </a:p>
      </dgm:t>
    </dgm:pt>
    <dgm:pt modelId="{D2435AF1-071B-4EA3-9FA4-F78DD7C63990}">
      <dgm:prSet/>
      <dgm:spPr/>
      <dgm:t>
        <a:bodyPr/>
        <a:lstStyle/>
        <a:p>
          <a:pPr rtl="0"/>
          <a:endParaRPr lang="en-PH" dirty="0"/>
        </a:p>
      </dgm:t>
    </dgm:pt>
    <dgm:pt modelId="{36CFB55A-55D5-42B2-A93E-21EC107AEFF5}" type="parTrans" cxnId="{DA3C11C4-9A86-41BA-A93E-700C306817E3}">
      <dgm:prSet/>
      <dgm:spPr/>
      <dgm:t>
        <a:bodyPr/>
        <a:lstStyle/>
        <a:p>
          <a:endParaRPr lang="en-PH"/>
        </a:p>
      </dgm:t>
    </dgm:pt>
    <dgm:pt modelId="{1B5F5580-5DBE-4E18-9DAA-68CAD1DCF191}" type="sibTrans" cxnId="{DA3C11C4-9A86-41BA-A93E-700C306817E3}">
      <dgm:prSet/>
      <dgm:spPr/>
      <dgm:t>
        <a:bodyPr/>
        <a:lstStyle/>
        <a:p>
          <a:endParaRPr lang="en-PH"/>
        </a:p>
      </dgm:t>
    </dgm:pt>
    <dgm:pt modelId="{1F0BEF3E-B047-492F-AF29-C3B2BC4CEE8A}" type="pres">
      <dgm:prSet presAssocID="{8163B14E-A57F-49A9-88BF-C974307093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840C0539-2334-4FE9-8FCD-30ADE1C0DC4F}" type="pres">
      <dgm:prSet presAssocID="{6E314C91-802C-43B5-878F-E81270B3CEB7}" presName="linNode" presStyleCnt="0"/>
      <dgm:spPr/>
    </dgm:pt>
    <dgm:pt modelId="{1C5373FE-B44A-4569-A730-5DFBF26C8338}" type="pres">
      <dgm:prSet presAssocID="{6E314C91-802C-43B5-878F-E81270B3CEB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31690BCF-776B-4A7D-BD45-40A33FEA1F74}" type="pres">
      <dgm:prSet presAssocID="{6E314C91-802C-43B5-878F-E81270B3CEB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2CA41557-BA35-4C19-A99A-5676FC8A0DB9}" srcId="{8163B14E-A57F-49A9-88BF-C974307093BE}" destId="{6E314C91-802C-43B5-878F-E81270B3CEB7}" srcOrd="0" destOrd="0" parTransId="{61FD93EE-BC45-4E78-A08E-284BDDC27081}" sibTransId="{B1767E3D-947B-4430-A4CD-92739BADB993}"/>
    <dgm:cxn modelId="{B5D09E5D-14A8-4D81-A00B-96826C4D79E9}" srcId="{6E314C91-802C-43B5-878F-E81270B3CEB7}" destId="{66E49A04-9774-4ED8-BE0E-0270B7BFEF97}" srcOrd="4" destOrd="0" parTransId="{0557FC5A-1CDC-477B-887A-AB9116AD810A}" sibTransId="{B34C4989-0E37-4A1C-9CA2-49CE6272FF59}"/>
    <dgm:cxn modelId="{E98B5542-2D17-40BB-8180-52968044468C}" type="presOf" srcId="{7A4AC5BD-49D1-43F7-8F41-1566757E0FB3}" destId="{31690BCF-776B-4A7D-BD45-40A33FEA1F74}" srcOrd="0" destOrd="0" presId="urn:microsoft.com/office/officeart/2005/8/layout/vList5"/>
    <dgm:cxn modelId="{70699D9E-686B-4F90-802A-E944DD066AFB}" srcId="{6E314C91-802C-43B5-878F-E81270B3CEB7}" destId="{095E42C2-6D3A-4E8A-BB6E-C8D9FD1FB94F}" srcOrd="5" destOrd="0" parTransId="{611D647A-40EA-4A06-97F0-DFCB708DF4EB}" sibTransId="{1526A091-F213-4557-8F15-CE3A70ED301A}"/>
    <dgm:cxn modelId="{2CE4728F-35C5-4024-A96E-CE453B20BF34}" type="presOf" srcId="{63D8B911-6B5B-46BE-89DB-01DA6B9625F5}" destId="{31690BCF-776B-4A7D-BD45-40A33FEA1F74}" srcOrd="0" destOrd="1" presId="urn:microsoft.com/office/officeart/2005/8/layout/vList5"/>
    <dgm:cxn modelId="{48645882-4A1D-44C4-A407-9F6D135D805A}" type="presOf" srcId="{4863B432-63DC-46FE-B9DA-8D461B52E1E3}" destId="{31690BCF-776B-4A7D-BD45-40A33FEA1F74}" srcOrd="0" destOrd="3" presId="urn:microsoft.com/office/officeart/2005/8/layout/vList5"/>
    <dgm:cxn modelId="{DF4F9A8D-430B-4F7E-9067-266868B58D67}" type="presOf" srcId="{6E314C91-802C-43B5-878F-E81270B3CEB7}" destId="{1C5373FE-B44A-4569-A730-5DFBF26C8338}" srcOrd="0" destOrd="0" presId="urn:microsoft.com/office/officeart/2005/8/layout/vList5"/>
    <dgm:cxn modelId="{2436CBAF-C24D-471D-8730-D28A11ECCBC6}" type="presOf" srcId="{8163B14E-A57F-49A9-88BF-C974307093BE}" destId="{1F0BEF3E-B047-492F-AF29-C3B2BC4CEE8A}" srcOrd="0" destOrd="0" presId="urn:microsoft.com/office/officeart/2005/8/layout/vList5"/>
    <dgm:cxn modelId="{13C296E8-7865-4809-BE36-E80A3D9A0DB0}" type="presOf" srcId="{66E49A04-9774-4ED8-BE0E-0270B7BFEF97}" destId="{31690BCF-776B-4A7D-BD45-40A33FEA1F74}" srcOrd="0" destOrd="4" presId="urn:microsoft.com/office/officeart/2005/8/layout/vList5"/>
    <dgm:cxn modelId="{7B970F3C-8562-4CDD-95B7-5699C44DE4C5}" srcId="{6E314C91-802C-43B5-878F-E81270B3CEB7}" destId="{4863B432-63DC-46FE-B9DA-8D461B52E1E3}" srcOrd="3" destOrd="0" parTransId="{270532CB-15BC-4BB7-8ED5-7CB00069FACE}" sibTransId="{031C9AC1-7EA4-4144-A712-FD50AFF25881}"/>
    <dgm:cxn modelId="{B660F033-6B3D-43CA-8B13-CE11CD82EC42}" type="presOf" srcId="{D2435AF1-071B-4EA3-9FA4-F78DD7C63990}" destId="{31690BCF-776B-4A7D-BD45-40A33FEA1F74}" srcOrd="0" destOrd="2" presId="urn:microsoft.com/office/officeart/2005/8/layout/vList5"/>
    <dgm:cxn modelId="{4E0A70A3-3D11-4DE0-BF2A-9E1F4A4FEE09}" srcId="{6E314C91-802C-43B5-878F-E81270B3CEB7}" destId="{7A4AC5BD-49D1-43F7-8F41-1566757E0FB3}" srcOrd="0" destOrd="0" parTransId="{AF23F6AF-5DEA-4D39-86A9-478AE6EF5157}" sibTransId="{F756D6A5-37F9-4611-A46D-C62B44B582C6}"/>
    <dgm:cxn modelId="{12EFD210-BF10-4CCB-8234-9FBD83C321F9}" type="presOf" srcId="{095E42C2-6D3A-4E8A-BB6E-C8D9FD1FB94F}" destId="{31690BCF-776B-4A7D-BD45-40A33FEA1F74}" srcOrd="0" destOrd="5" presId="urn:microsoft.com/office/officeart/2005/8/layout/vList5"/>
    <dgm:cxn modelId="{DA3C11C4-9A86-41BA-A93E-700C306817E3}" srcId="{6E314C91-802C-43B5-878F-E81270B3CEB7}" destId="{D2435AF1-071B-4EA3-9FA4-F78DD7C63990}" srcOrd="2" destOrd="0" parTransId="{36CFB55A-55D5-42B2-A93E-21EC107AEFF5}" sibTransId="{1B5F5580-5DBE-4E18-9DAA-68CAD1DCF191}"/>
    <dgm:cxn modelId="{3B83A4A2-3AEB-4031-BB4C-22F9309942AE}" srcId="{6E314C91-802C-43B5-878F-E81270B3CEB7}" destId="{63D8B911-6B5B-46BE-89DB-01DA6B9625F5}" srcOrd="1" destOrd="0" parTransId="{769F5A65-53F3-489C-938D-7432991276D9}" sibTransId="{E7420149-CC21-4C62-9A36-397B41C035D4}"/>
    <dgm:cxn modelId="{1E17BF79-89A7-4827-8892-274FF507864D}" type="presParOf" srcId="{1F0BEF3E-B047-492F-AF29-C3B2BC4CEE8A}" destId="{840C0539-2334-4FE9-8FCD-30ADE1C0DC4F}" srcOrd="0" destOrd="0" presId="urn:microsoft.com/office/officeart/2005/8/layout/vList5"/>
    <dgm:cxn modelId="{A83C6055-26A8-41AA-B413-927C0F0EA9BA}" type="presParOf" srcId="{840C0539-2334-4FE9-8FCD-30ADE1C0DC4F}" destId="{1C5373FE-B44A-4569-A730-5DFBF26C8338}" srcOrd="0" destOrd="0" presId="urn:microsoft.com/office/officeart/2005/8/layout/vList5"/>
    <dgm:cxn modelId="{DD4D8A66-D629-4A10-A0B0-66DC2655D2EE}" type="presParOf" srcId="{840C0539-2334-4FE9-8FCD-30ADE1C0DC4F}" destId="{31690BCF-776B-4A7D-BD45-40A33FEA1F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73B0EE2-E595-4293-BCA2-55DEB3E1BE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9DAB1C72-70D9-4C77-9110-A39D38EB6426}">
      <dgm:prSet custT="1"/>
      <dgm:spPr/>
      <dgm:t>
        <a:bodyPr/>
        <a:lstStyle/>
        <a:p>
          <a:pPr rtl="0"/>
          <a:r>
            <a:rPr lang="en-US" sz="2400" dirty="0" smtClean="0"/>
            <a:t>The goal for traffic managers is to move traffic flows to optimal rates/levels (from V3 to β and V4 to α) where marginal social costs equal marginal social benefits. </a:t>
          </a:r>
          <a:endParaRPr lang="en-PH" sz="2400" dirty="0"/>
        </a:p>
      </dgm:t>
    </dgm:pt>
    <dgm:pt modelId="{76D97F2D-F9DA-4CD2-9E4B-455CE08BEABE}" type="parTrans" cxnId="{10CB26CE-1AA1-444B-96CF-0C692C8C239A}">
      <dgm:prSet/>
      <dgm:spPr/>
      <dgm:t>
        <a:bodyPr/>
        <a:lstStyle/>
        <a:p>
          <a:endParaRPr lang="en-PH" sz="2400"/>
        </a:p>
      </dgm:t>
    </dgm:pt>
    <dgm:pt modelId="{FBC9CE0F-4ED7-4C10-9A7A-D22839341356}" type="sibTrans" cxnId="{10CB26CE-1AA1-444B-96CF-0C692C8C239A}">
      <dgm:prSet/>
      <dgm:spPr/>
      <dgm:t>
        <a:bodyPr/>
        <a:lstStyle/>
        <a:p>
          <a:endParaRPr lang="en-PH" sz="2400"/>
        </a:p>
      </dgm:t>
    </dgm:pt>
    <dgm:pt modelId="{E60F8391-D69D-43BC-9335-F87707F85DE5}">
      <dgm:prSet custT="1"/>
      <dgm:spPr/>
      <dgm:t>
        <a:bodyPr/>
        <a:lstStyle/>
        <a:p>
          <a:pPr rtl="0"/>
          <a:r>
            <a:rPr lang="en-US" sz="2400" dirty="0" smtClean="0"/>
            <a:t>We estimate the movement in marginal social cost as traffic de-congestion is assumed given hypothetical policy augmentations. </a:t>
          </a:r>
          <a:endParaRPr lang="en-PH" sz="2400" dirty="0"/>
        </a:p>
      </dgm:t>
    </dgm:pt>
    <dgm:pt modelId="{051286EF-14CB-464D-A062-F1B3CF28640A}" type="parTrans" cxnId="{0EE39AB8-1F70-4E67-8A85-71334208099F}">
      <dgm:prSet/>
      <dgm:spPr/>
      <dgm:t>
        <a:bodyPr/>
        <a:lstStyle/>
        <a:p>
          <a:endParaRPr lang="en-PH" sz="2400"/>
        </a:p>
      </dgm:t>
    </dgm:pt>
    <dgm:pt modelId="{C4D761F9-DA78-44BB-B265-FBB03F39FE44}" type="sibTrans" cxnId="{0EE39AB8-1F70-4E67-8A85-71334208099F}">
      <dgm:prSet/>
      <dgm:spPr/>
      <dgm:t>
        <a:bodyPr/>
        <a:lstStyle/>
        <a:p>
          <a:endParaRPr lang="en-PH" sz="2400"/>
        </a:p>
      </dgm:t>
    </dgm:pt>
    <dgm:pt modelId="{FEE8C969-A028-4E11-9FBB-323CAA653FD7}" type="pres">
      <dgm:prSet presAssocID="{073B0EE2-E595-4293-BCA2-55DEB3E1BE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8073946D-DC6A-4E2C-A620-283E46A864F0}" type="pres">
      <dgm:prSet presAssocID="{9DAB1C72-70D9-4C77-9110-A39D38EB6426}" presName="parentText" presStyleLbl="node1" presStyleIdx="0" presStyleCnt="2" custScaleY="127809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04AEEA8C-E5A3-46B9-8048-BF2E55FDF9D8}" type="pres">
      <dgm:prSet presAssocID="{FBC9CE0F-4ED7-4C10-9A7A-D22839341356}" presName="spacer" presStyleCnt="0"/>
      <dgm:spPr/>
    </dgm:pt>
    <dgm:pt modelId="{16D4D40A-FFBB-4584-95D9-F737A6652BD7}" type="pres">
      <dgm:prSet presAssocID="{E60F8391-D69D-43BC-9335-F87707F85DE5}" presName="parentText" presStyleLbl="node1" presStyleIdx="1" presStyleCnt="2" custScaleY="124932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0EE39AB8-1F70-4E67-8A85-71334208099F}" srcId="{073B0EE2-E595-4293-BCA2-55DEB3E1BE5A}" destId="{E60F8391-D69D-43BC-9335-F87707F85DE5}" srcOrd="1" destOrd="0" parTransId="{051286EF-14CB-464D-A062-F1B3CF28640A}" sibTransId="{C4D761F9-DA78-44BB-B265-FBB03F39FE44}"/>
    <dgm:cxn modelId="{BFF2580A-A826-4027-82EA-4FA2EF745A5F}" type="presOf" srcId="{E60F8391-D69D-43BC-9335-F87707F85DE5}" destId="{16D4D40A-FFBB-4584-95D9-F737A6652BD7}" srcOrd="0" destOrd="0" presId="urn:microsoft.com/office/officeart/2005/8/layout/vList2"/>
    <dgm:cxn modelId="{E0B9DA14-0245-4614-B770-10B460C4D0B3}" type="presOf" srcId="{9DAB1C72-70D9-4C77-9110-A39D38EB6426}" destId="{8073946D-DC6A-4E2C-A620-283E46A864F0}" srcOrd="0" destOrd="0" presId="urn:microsoft.com/office/officeart/2005/8/layout/vList2"/>
    <dgm:cxn modelId="{10CB26CE-1AA1-444B-96CF-0C692C8C239A}" srcId="{073B0EE2-E595-4293-BCA2-55DEB3E1BE5A}" destId="{9DAB1C72-70D9-4C77-9110-A39D38EB6426}" srcOrd="0" destOrd="0" parTransId="{76D97F2D-F9DA-4CD2-9E4B-455CE08BEABE}" sibTransId="{FBC9CE0F-4ED7-4C10-9A7A-D22839341356}"/>
    <dgm:cxn modelId="{703EF274-BC4E-4B70-8EE5-877470EEC046}" type="presOf" srcId="{073B0EE2-E595-4293-BCA2-55DEB3E1BE5A}" destId="{FEE8C969-A028-4E11-9FBB-323CAA653FD7}" srcOrd="0" destOrd="0" presId="urn:microsoft.com/office/officeart/2005/8/layout/vList2"/>
    <dgm:cxn modelId="{14C03D36-486E-40EA-A0AB-4FC85F93EC63}" type="presParOf" srcId="{FEE8C969-A028-4E11-9FBB-323CAA653FD7}" destId="{8073946D-DC6A-4E2C-A620-283E46A864F0}" srcOrd="0" destOrd="0" presId="urn:microsoft.com/office/officeart/2005/8/layout/vList2"/>
    <dgm:cxn modelId="{BE9D1094-DD4E-4C68-8ADF-4A7CEA20D873}" type="presParOf" srcId="{FEE8C969-A028-4E11-9FBB-323CAA653FD7}" destId="{04AEEA8C-E5A3-46B9-8048-BF2E55FDF9D8}" srcOrd="1" destOrd="0" presId="urn:microsoft.com/office/officeart/2005/8/layout/vList2"/>
    <dgm:cxn modelId="{2957EA01-A771-4D2A-A621-ADFFE8DD7B0F}" type="presParOf" srcId="{FEE8C969-A028-4E11-9FBB-323CAA653FD7}" destId="{16D4D40A-FFBB-4584-95D9-F737A6652BD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8893625-D71C-414E-B32E-8D393BB2452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PH"/>
        </a:p>
      </dgm:t>
    </dgm:pt>
    <dgm:pt modelId="{81BAFCC6-7CB3-4FB4-82DB-4B1B70DD4542}">
      <dgm:prSet custT="1"/>
      <dgm:spPr/>
      <dgm:t>
        <a:bodyPr/>
        <a:lstStyle/>
        <a:p>
          <a:pPr rtl="0"/>
          <a:r>
            <a:rPr lang="en-PH" sz="2800" dirty="0" smtClean="0"/>
            <a:t>The </a:t>
          </a:r>
          <a:r>
            <a:rPr lang="en-PH" sz="2800" b="1" dirty="0" smtClean="0"/>
            <a:t>marginal social cost </a:t>
          </a:r>
          <a:r>
            <a:rPr lang="en-PH" sz="2800" b="0" dirty="0" smtClean="0"/>
            <a:t>due to congestion was estimated</a:t>
          </a:r>
          <a:r>
            <a:rPr lang="en-PH" sz="2800" b="1" dirty="0" smtClean="0"/>
            <a:t> at PHP 5,508,971,237 </a:t>
          </a:r>
          <a:r>
            <a:rPr lang="en-PH" sz="2800" b="0" dirty="0" smtClean="0"/>
            <a:t>per year</a:t>
          </a:r>
          <a:r>
            <a:rPr lang="en-PH" sz="2800" dirty="0" smtClean="0"/>
            <a:t>. </a:t>
          </a:r>
          <a:endParaRPr lang="en-PH" sz="2800" dirty="0"/>
        </a:p>
      </dgm:t>
    </dgm:pt>
    <dgm:pt modelId="{7AFEEC9E-BC1D-43BF-80BC-3059277AF045}" type="parTrans" cxnId="{736DEF2C-BCCE-4494-8568-2BD8DB15F02C}">
      <dgm:prSet/>
      <dgm:spPr/>
      <dgm:t>
        <a:bodyPr/>
        <a:lstStyle/>
        <a:p>
          <a:endParaRPr lang="en-PH"/>
        </a:p>
      </dgm:t>
    </dgm:pt>
    <dgm:pt modelId="{B5AEDE6F-4FF9-4859-93E0-3BD6989BE54C}" type="sibTrans" cxnId="{736DEF2C-BCCE-4494-8568-2BD8DB15F02C}">
      <dgm:prSet/>
      <dgm:spPr/>
      <dgm:t>
        <a:bodyPr/>
        <a:lstStyle/>
        <a:p>
          <a:endParaRPr lang="en-PH"/>
        </a:p>
      </dgm:t>
    </dgm:pt>
    <dgm:pt modelId="{FF375B32-4C7A-48F4-9966-9656C6E79D77}">
      <dgm:prSet custT="1"/>
      <dgm:spPr/>
      <dgm:t>
        <a:bodyPr/>
        <a:lstStyle/>
        <a:p>
          <a:pPr rtl="0"/>
          <a:r>
            <a:rPr lang="en-PH" sz="2400" smtClean="0"/>
            <a:t>Marginal costs from </a:t>
          </a:r>
          <a:r>
            <a:rPr lang="en-PH" sz="2400" b="1" smtClean="0"/>
            <a:t>forgone wages of passengers amounting to PHP 4,569,759,077</a:t>
          </a:r>
          <a:r>
            <a:rPr lang="en-PH" sz="2400" smtClean="0"/>
            <a:t> ; while </a:t>
          </a:r>
          <a:r>
            <a:rPr lang="en-PH" sz="2400" b="1" smtClean="0"/>
            <a:t>marginal bus operators’ cost  PHP 939,212,160</a:t>
          </a:r>
          <a:r>
            <a:rPr lang="en-PH" sz="2400" smtClean="0"/>
            <a:t>. </a:t>
          </a:r>
          <a:endParaRPr lang="en-PH" sz="2400"/>
        </a:p>
      </dgm:t>
    </dgm:pt>
    <dgm:pt modelId="{ED6414C8-DEA0-4E05-B68C-3D1112D47844}" type="parTrans" cxnId="{F6349679-FCA9-4D7C-9037-6267C4B352C3}">
      <dgm:prSet/>
      <dgm:spPr/>
      <dgm:t>
        <a:bodyPr/>
        <a:lstStyle/>
        <a:p>
          <a:endParaRPr lang="en-PH"/>
        </a:p>
      </dgm:t>
    </dgm:pt>
    <dgm:pt modelId="{583E1A88-8AF8-4E0B-90F3-B693B959CD24}" type="sibTrans" cxnId="{F6349679-FCA9-4D7C-9037-6267C4B352C3}">
      <dgm:prSet/>
      <dgm:spPr/>
      <dgm:t>
        <a:bodyPr/>
        <a:lstStyle/>
        <a:p>
          <a:endParaRPr lang="en-PH"/>
        </a:p>
      </dgm:t>
    </dgm:pt>
    <dgm:pt modelId="{226F78CB-9C93-481A-9FE8-120CCFC0A588}">
      <dgm:prSet custT="1"/>
      <dgm:spPr/>
      <dgm:t>
        <a:bodyPr/>
        <a:lstStyle/>
        <a:p>
          <a:pPr rtl="0"/>
          <a:r>
            <a:rPr lang="en-PH" sz="2400" dirty="0" smtClean="0"/>
            <a:t>Figures imply that an effective decongestion policy that will lead to a decrease in bus trips by 20% within the EDSA super corridor will yield </a:t>
          </a:r>
          <a:r>
            <a:rPr lang="en-PH" sz="2400" b="1" dirty="0" smtClean="0"/>
            <a:t>a net present value of PHP13.2B in the medium term (3yrs) and PHP19.86B in the long term (6yrs)</a:t>
          </a:r>
          <a:r>
            <a:rPr lang="en-PH" sz="2400" dirty="0" smtClean="0"/>
            <a:t> at 12% discount rate.</a:t>
          </a:r>
          <a:r>
            <a:rPr lang="en-PH" sz="2000" dirty="0" smtClean="0"/>
            <a:t>	</a:t>
          </a:r>
          <a:endParaRPr lang="en-PH" sz="2000" dirty="0"/>
        </a:p>
      </dgm:t>
    </dgm:pt>
    <dgm:pt modelId="{4C4E3D7D-A039-46E6-A038-7EA55479535D}" type="parTrans" cxnId="{B3AF9A67-EFDA-48F4-9727-0107037E889B}">
      <dgm:prSet/>
      <dgm:spPr/>
      <dgm:t>
        <a:bodyPr/>
        <a:lstStyle/>
        <a:p>
          <a:endParaRPr lang="en-PH"/>
        </a:p>
      </dgm:t>
    </dgm:pt>
    <dgm:pt modelId="{952D9B23-405A-47B4-9E49-A1568F3C712C}" type="sibTrans" cxnId="{B3AF9A67-EFDA-48F4-9727-0107037E889B}">
      <dgm:prSet/>
      <dgm:spPr/>
      <dgm:t>
        <a:bodyPr/>
        <a:lstStyle/>
        <a:p>
          <a:endParaRPr lang="en-PH"/>
        </a:p>
      </dgm:t>
    </dgm:pt>
    <dgm:pt modelId="{B20A7F87-9D66-4845-A263-24AA13D2F9B9}" type="pres">
      <dgm:prSet presAssocID="{B8893625-D71C-414E-B32E-8D393BB2452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249085A6-1CB4-4523-AAC2-B45A8A782F33}" type="pres">
      <dgm:prSet presAssocID="{81BAFCC6-7CB3-4FB4-82DB-4B1B70DD4542}" presName="circle1" presStyleLbl="node1" presStyleIdx="0" presStyleCnt="3"/>
      <dgm:spPr>
        <a:solidFill>
          <a:schemeClr val="accent5">
            <a:lumMod val="20000"/>
            <a:lumOff val="80000"/>
          </a:schemeClr>
        </a:solidFill>
      </dgm:spPr>
    </dgm:pt>
    <dgm:pt modelId="{89AF8CB7-CEBD-47AF-A7CE-9A505567995D}" type="pres">
      <dgm:prSet presAssocID="{81BAFCC6-7CB3-4FB4-82DB-4B1B70DD4542}" presName="space" presStyleCnt="0"/>
      <dgm:spPr/>
    </dgm:pt>
    <dgm:pt modelId="{78AACC23-8C88-45C5-B762-DE730A43344B}" type="pres">
      <dgm:prSet presAssocID="{81BAFCC6-7CB3-4FB4-82DB-4B1B70DD4542}" presName="rect1" presStyleLbl="alignAcc1" presStyleIdx="0" presStyleCnt="3" custLinFactNeighborX="196"/>
      <dgm:spPr/>
      <dgm:t>
        <a:bodyPr/>
        <a:lstStyle/>
        <a:p>
          <a:endParaRPr lang="en-PH"/>
        </a:p>
      </dgm:t>
    </dgm:pt>
    <dgm:pt modelId="{DA5B7227-4D48-411F-AB8F-CA788D7ECAAE}" type="pres">
      <dgm:prSet presAssocID="{FF375B32-4C7A-48F4-9966-9656C6E79D77}" presName="vertSpace2" presStyleLbl="node1" presStyleIdx="0" presStyleCnt="3"/>
      <dgm:spPr/>
    </dgm:pt>
    <dgm:pt modelId="{C957398E-4675-4AD5-BE12-0BD46D819A73}" type="pres">
      <dgm:prSet presAssocID="{FF375B32-4C7A-48F4-9966-9656C6E79D77}" presName="circle2" presStyleLbl="node1" presStyleIdx="1" presStyleCnt="3"/>
      <dgm:spPr>
        <a:solidFill>
          <a:schemeClr val="accent1">
            <a:lumMod val="40000"/>
            <a:lumOff val="60000"/>
          </a:schemeClr>
        </a:solidFill>
      </dgm:spPr>
    </dgm:pt>
    <dgm:pt modelId="{EB1E07D5-AED9-43D1-B57A-5897B526EE9B}" type="pres">
      <dgm:prSet presAssocID="{FF375B32-4C7A-48F4-9966-9656C6E79D77}" presName="rect2" presStyleLbl="alignAcc1" presStyleIdx="1" presStyleCnt="3"/>
      <dgm:spPr/>
      <dgm:t>
        <a:bodyPr/>
        <a:lstStyle/>
        <a:p>
          <a:endParaRPr lang="en-PH"/>
        </a:p>
      </dgm:t>
    </dgm:pt>
    <dgm:pt modelId="{FD25CB73-B70C-4DF6-8E41-497A8B562221}" type="pres">
      <dgm:prSet presAssocID="{226F78CB-9C93-481A-9FE8-120CCFC0A588}" presName="vertSpace3" presStyleLbl="node1" presStyleIdx="1" presStyleCnt="3"/>
      <dgm:spPr/>
    </dgm:pt>
    <dgm:pt modelId="{634F6DD9-8DE2-4926-8675-370D33F8FA0F}" type="pres">
      <dgm:prSet presAssocID="{226F78CB-9C93-481A-9FE8-120CCFC0A588}" presName="circle3" presStyleLbl="node1" presStyleIdx="2" presStyleCnt="3"/>
      <dgm:spPr/>
    </dgm:pt>
    <dgm:pt modelId="{CF2C52E2-AAA1-4230-891D-8C78F4C38126}" type="pres">
      <dgm:prSet presAssocID="{226F78CB-9C93-481A-9FE8-120CCFC0A588}" presName="rect3" presStyleLbl="alignAcc1" presStyleIdx="2" presStyleCnt="3"/>
      <dgm:spPr/>
      <dgm:t>
        <a:bodyPr/>
        <a:lstStyle/>
        <a:p>
          <a:endParaRPr lang="en-PH"/>
        </a:p>
      </dgm:t>
    </dgm:pt>
    <dgm:pt modelId="{C3DBF307-66B8-4CBC-ADB3-0FABBF9B832A}" type="pres">
      <dgm:prSet presAssocID="{81BAFCC6-7CB3-4FB4-82DB-4B1B70DD4542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303BD49F-575A-4EAC-81A6-AF14CEC76DE2}" type="pres">
      <dgm:prSet presAssocID="{FF375B32-4C7A-48F4-9966-9656C6E79D7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3542208-96B5-4EE8-BA25-DAB12FCD87A4}" type="pres">
      <dgm:prSet presAssocID="{226F78CB-9C93-481A-9FE8-120CCFC0A58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87408693-0A16-47EB-AE7C-193436BA04F9}" type="presOf" srcId="{B8893625-D71C-414E-B32E-8D393BB24521}" destId="{B20A7F87-9D66-4845-A263-24AA13D2F9B9}" srcOrd="0" destOrd="0" presId="urn:microsoft.com/office/officeart/2005/8/layout/target3"/>
    <dgm:cxn modelId="{13B6702C-0645-4836-9375-7DF6F1D2A8AC}" type="presOf" srcId="{FF375B32-4C7A-48F4-9966-9656C6E79D77}" destId="{303BD49F-575A-4EAC-81A6-AF14CEC76DE2}" srcOrd="1" destOrd="0" presId="urn:microsoft.com/office/officeart/2005/8/layout/target3"/>
    <dgm:cxn modelId="{F13CE026-61AF-4ECF-9C19-E4D43E433012}" type="presOf" srcId="{FF375B32-4C7A-48F4-9966-9656C6E79D77}" destId="{EB1E07D5-AED9-43D1-B57A-5897B526EE9B}" srcOrd="0" destOrd="0" presId="urn:microsoft.com/office/officeart/2005/8/layout/target3"/>
    <dgm:cxn modelId="{B3AF9A67-EFDA-48F4-9727-0107037E889B}" srcId="{B8893625-D71C-414E-B32E-8D393BB24521}" destId="{226F78CB-9C93-481A-9FE8-120CCFC0A588}" srcOrd="2" destOrd="0" parTransId="{4C4E3D7D-A039-46E6-A038-7EA55479535D}" sibTransId="{952D9B23-405A-47B4-9E49-A1568F3C712C}"/>
    <dgm:cxn modelId="{B2E1495F-40E0-434A-986B-C879F6F9F2AE}" type="presOf" srcId="{81BAFCC6-7CB3-4FB4-82DB-4B1B70DD4542}" destId="{78AACC23-8C88-45C5-B762-DE730A43344B}" srcOrd="0" destOrd="0" presId="urn:microsoft.com/office/officeart/2005/8/layout/target3"/>
    <dgm:cxn modelId="{4D6D10C5-EC49-418B-8E5F-54C5742CDB30}" type="presOf" srcId="{81BAFCC6-7CB3-4FB4-82DB-4B1B70DD4542}" destId="{C3DBF307-66B8-4CBC-ADB3-0FABBF9B832A}" srcOrd="1" destOrd="0" presId="urn:microsoft.com/office/officeart/2005/8/layout/target3"/>
    <dgm:cxn modelId="{736DEF2C-BCCE-4494-8568-2BD8DB15F02C}" srcId="{B8893625-D71C-414E-B32E-8D393BB24521}" destId="{81BAFCC6-7CB3-4FB4-82DB-4B1B70DD4542}" srcOrd="0" destOrd="0" parTransId="{7AFEEC9E-BC1D-43BF-80BC-3059277AF045}" sibTransId="{B5AEDE6F-4FF9-4859-93E0-3BD6989BE54C}"/>
    <dgm:cxn modelId="{F6349679-FCA9-4D7C-9037-6267C4B352C3}" srcId="{B8893625-D71C-414E-B32E-8D393BB24521}" destId="{FF375B32-4C7A-48F4-9966-9656C6E79D77}" srcOrd="1" destOrd="0" parTransId="{ED6414C8-DEA0-4E05-B68C-3D1112D47844}" sibTransId="{583E1A88-8AF8-4E0B-90F3-B693B959CD24}"/>
    <dgm:cxn modelId="{EA964F5F-241A-4FAD-BE91-2E103E2851E1}" type="presOf" srcId="{226F78CB-9C93-481A-9FE8-120CCFC0A588}" destId="{CF2C52E2-AAA1-4230-891D-8C78F4C38126}" srcOrd="0" destOrd="0" presId="urn:microsoft.com/office/officeart/2005/8/layout/target3"/>
    <dgm:cxn modelId="{9B93AA82-3D27-4CC2-989A-778478257AEE}" type="presOf" srcId="{226F78CB-9C93-481A-9FE8-120CCFC0A588}" destId="{93542208-96B5-4EE8-BA25-DAB12FCD87A4}" srcOrd="1" destOrd="0" presId="urn:microsoft.com/office/officeart/2005/8/layout/target3"/>
    <dgm:cxn modelId="{1B85C620-7A44-4191-89F8-68B8F87469CD}" type="presParOf" srcId="{B20A7F87-9D66-4845-A263-24AA13D2F9B9}" destId="{249085A6-1CB4-4523-AAC2-B45A8A782F33}" srcOrd="0" destOrd="0" presId="urn:microsoft.com/office/officeart/2005/8/layout/target3"/>
    <dgm:cxn modelId="{E8BDE447-36C4-4EFD-A7D9-E6ED21435097}" type="presParOf" srcId="{B20A7F87-9D66-4845-A263-24AA13D2F9B9}" destId="{89AF8CB7-CEBD-47AF-A7CE-9A505567995D}" srcOrd="1" destOrd="0" presId="urn:microsoft.com/office/officeart/2005/8/layout/target3"/>
    <dgm:cxn modelId="{F95B8F96-098F-415B-8246-CEB04EE5F7C2}" type="presParOf" srcId="{B20A7F87-9D66-4845-A263-24AA13D2F9B9}" destId="{78AACC23-8C88-45C5-B762-DE730A43344B}" srcOrd="2" destOrd="0" presId="urn:microsoft.com/office/officeart/2005/8/layout/target3"/>
    <dgm:cxn modelId="{63A967D8-B869-4595-8F23-E4B3B5469538}" type="presParOf" srcId="{B20A7F87-9D66-4845-A263-24AA13D2F9B9}" destId="{DA5B7227-4D48-411F-AB8F-CA788D7ECAAE}" srcOrd="3" destOrd="0" presId="urn:microsoft.com/office/officeart/2005/8/layout/target3"/>
    <dgm:cxn modelId="{8E1E9DFB-E046-412B-B7B3-CD32D8BEDA2F}" type="presParOf" srcId="{B20A7F87-9D66-4845-A263-24AA13D2F9B9}" destId="{C957398E-4675-4AD5-BE12-0BD46D819A73}" srcOrd="4" destOrd="0" presId="urn:microsoft.com/office/officeart/2005/8/layout/target3"/>
    <dgm:cxn modelId="{BAE082A4-158D-44ED-8122-608F20B602D3}" type="presParOf" srcId="{B20A7F87-9D66-4845-A263-24AA13D2F9B9}" destId="{EB1E07D5-AED9-43D1-B57A-5897B526EE9B}" srcOrd="5" destOrd="0" presId="urn:microsoft.com/office/officeart/2005/8/layout/target3"/>
    <dgm:cxn modelId="{3E1ADAA2-42CA-40B2-B9D3-5ECC7553E466}" type="presParOf" srcId="{B20A7F87-9D66-4845-A263-24AA13D2F9B9}" destId="{FD25CB73-B70C-4DF6-8E41-497A8B562221}" srcOrd="6" destOrd="0" presId="urn:microsoft.com/office/officeart/2005/8/layout/target3"/>
    <dgm:cxn modelId="{8BF89287-671B-4859-87D0-CEDD7BBBE4B3}" type="presParOf" srcId="{B20A7F87-9D66-4845-A263-24AA13D2F9B9}" destId="{634F6DD9-8DE2-4926-8675-370D33F8FA0F}" srcOrd="7" destOrd="0" presId="urn:microsoft.com/office/officeart/2005/8/layout/target3"/>
    <dgm:cxn modelId="{D58134DE-F2F2-4C65-8075-140D042D18FE}" type="presParOf" srcId="{B20A7F87-9D66-4845-A263-24AA13D2F9B9}" destId="{CF2C52E2-AAA1-4230-891D-8C78F4C38126}" srcOrd="8" destOrd="0" presId="urn:microsoft.com/office/officeart/2005/8/layout/target3"/>
    <dgm:cxn modelId="{B92C1296-6D23-477A-86A6-520105FC7B18}" type="presParOf" srcId="{B20A7F87-9D66-4845-A263-24AA13D2F9B9}" destId="{C3DBF307-66B8-4CBC-ADB3-0FABBF9B832A}" srcOrd="9" destOrd="0" presId="urn:microsoft.com/office/officeart/2005/8/layout/target3"/>
    <dgm:cxn modelId="{DC11BA5B-43F8-4F0F-974F-917CDECB3F6F}" type="presParOf" srcId="{B20A7F87-9D66-4845-A263-24AA13D2F9B9}" destId="{303BD49F-575A-4EAC-81A6-AF14CEC76DE2}" srcOrd="10" destOrd="0" presId="urn:microsoft.com/office/officeart/2005/8/layout/target3"/>
    <dgm:cxn modelId="{F1457674-54AE-4070-A8FA-6220E737C4EB}" type="presParOf" srcId="{B20A7F87-9D66-4845-A263-24AA13D2F9B9}" destId="{93542208-96B5-4EE8-BA25-DAB12FCD87A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EAE1EDC-53BE-4D1D-BD96-A3B11070DB2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C2EB6CF5-F32C-4424-B72B-DDACB1A63391}">
      <dgm:prSet/>
      <dgm:spPr/>
      <dgm:t>
        <a:bodyPr/>
        <a:lstStyle/>
        <a:p>
          <a:pPr rtl="0"/>
          <a:r>
            <a:rPr lang="en-PH" smtClean="0"/>
            <a:t>Philippine Development Plan 2011-2016 </a:t>
          </a:r>
          <a:endParaRPr lang="en-PH"/>
        </a:p>
      </dgm:t>
    </dgm:pt>
    <dgm:pt modelId="{73C95BF1-F019-47C9-AB3C-51E71F017E3A}" type="parTrans" cxnId="{855B81F4-52ED-4F89-B2CA-053FBF907CCC}">
      <dgm:prSet/>
      <dgm:spPr/>
      <dgm:t>
        <a:bodyPr/>
        <a:lstStyle/>
        <a:p>
          <a:endParaRPr lang="en-PH"/>
        </a:p>
      </dgm:t>
    </dgm:pt>
    <dgm:pt modelId="{E1EFB519-B561-4BA2-891D-44B89EA159EE}" type="sibTrans" cxnId="{855B81F4-52ED-4F89-B2CA-053FBF907CCC}">
      <dgm:prSet/>
      <dgm:spPr/>
      <dgm:t>
        <a:bodyPr/>
        <a:lstStyle/>
        <a:p>
          <a:endParaRPr lang="en-PH"/>
        </a:p>
      </dgm:t>
    </dgm:pt>
    <dgm:pt modelId="{56D0178B-988D-4E6E-B998-C29F9F7E7FCE}">
      <dgm:prSet/>
      <dgm:spPr/>
      <dgm:t>
        <a:bodyPr/>
        <a:lstStyle/>
        <a:p>
          <a:pPr rtl="0"/>
          <a:r>
            <a:rPr lang="en-PH" smtClean="0"/>
            <a:t>National Transport Plan (AusAid 2010)</a:t>
          </a:r>
          <a:endParaRPr lang="en-PH"/>
        </a:p>
      </dgm:t>
    </dgm:pt>
    <dgm:pt modelId="{270016CC-9131-4C57-8B1A-FCC0EB3A0A64}" type="parTrans" cxnId="{4748BDA5-F02A-448B-B7AA-7915F6DB0665}">
      <dgm:prSet/>
      <dgm:spPr/>
      <dgm:t>
        <a:bodyPr/>
        <a:lstStyle/>
        <a:p>
          <a:endParaRPr lang="en-PH"/>
        </a:p>
      </dgm:t>
    </dgm:pt>
    <dgm:pt modelId="{D7829061-CD32-49C4-93D4-F62E2E7D98E3}" type="sibTrans" cxnId="{4748BDA5-F02A-448B-B7AA-7915F6DB0665}">
      <dgm:prSet/>
      <dgm:spPr/>
      <dgm:t>
        <a:bodyPr/>
        <a:lstStyle/>
        <a:p>
          <a:endParaRPr lang="en-PH"/>
        </a:p>
      </dgm:t>
    </dgm:pt>
    <dgm:pt modelId="{A8DFE505-BE3B-4010-9661-B904A5A7D9C1}">
      <dgm:prSet/>
      <dgm:spPr/>
      <dgm:t>
        <a:bodyPr/>
        <a:lstStyle/>
        <a:p>
          <a:pPr rtl="0"/>
          <a:r>
            <a:rPr lang="en-PH" smtClean="0"/>
            <a:t>MegaManila Transport Infrastructure Development Roadmap (JICA 2014)</a:t>
          </a:r>
          <a:endParaRPr lang="en-PH"/>
        </a:p>
      </dgm:t>
    </dgm:pt>
    <dgm:pt modelId="{E6C5424F-DBAF-48E0-BD3D-0CF717A042CB}" type="parTrans" cxnId="{6E3857B8-6D43-43DB-BEAE-4113B87B7BD1}">
      <dgm:prSet/>
      <dgm:spPr/>
      <dgm:t>
        <a:bodyPr/>
        <a:lstStyle/>
        <a:p>
          <a:endParaRPr lang="en-PH"/>
        </a:p>
      </dgm:t>
    </dgm:pt>
    <dgm:pt modelId="{3202A913-BBEF-4516-8B4E-860254D81D83}" type="sibTrans" cxnId="{6E3857B8-6D43-43DB-BEAE-4113B87B7BD1}">
      <dgm:prSet/>
      <dgm:spPr/>
      <dgm:t>
        <a:bodyPr/>
        <a:lstStyle/>
        <a:p>
          <a:endParaRPr lang="en-PH"/>
        </a:p>
      </dgm:t>
    </dgm:pt>
    <dgm:pt modelId="{D7CB908C-F5D8-445F-A1F4-8A07F72E4448}">
      <dgm:prSet/>
      <dgm:spPr/>
      <dgm:t>
        <a:bodyPr/>
        <a:lstStyle/>
        <a:p>
          <a:pPr rtl="0"/>
          <a:r>
            <a:rPr lang="en-PH" dirty="0" smtClean="0"/>
            <a:t>DOTC- UP </a:t>
          </a:r>
        </a:p>
        <a:p>
          <a:pPr rtl="0"/>
          <a:r>
            <a:rPr lang="en-PH" dirty="0" smtClean="0"/>
            <a:t>Bus Rapid Transit Plan </a:t>
          </a:r>
        </a:p>
        <a:p>
          <a:pPr rtl="0"/>
          <a:r>
            <a:rPr lang="en-PH" dirty="0" smtClean="0"/>
            <a:t>(BRT) </a:t>
          </a:r>
          <a:endParaRPr lang="en-PH" dirty="0"/>
        </a:p>
      </dgm:t>
    </dgm:pt>
    <dgm:pt modelId="{EBD01078-5E05-47A8-9240-4596009AF77F}" type="parTrans" cxnId="{1FBAF095-B71D-45F6-8079-D5B62466F66C}">
      <dgm:prSet/>
      <dgm:spPr/>
      <dgm:t>
        <a:bodyPr/>
        <a:lstStyle/>
        <a:p>
          <a:endParaRPr lang="en-PH"/>
        </a:p>
      </dgm:t>
    </dgm:pt>
    <dgm:pt modelId="{CC9C981C-3B71-4EC8-877F-933CB6BEE713}" type="sibTrans" cxnId="{1FBAF095-B71D-45F6-8079-D5B62466F66C}">
      <dgm:prSet/>
      <dgm:spPr/>
      <dgm:t>
        <a:bodyPr/>
        <a:lstStyle/>
        <a:p>
          <a:endParaRPr lang="en-PH"/>
        </a:p>
      </dgm:t>
    </dgm:pt>
    <dgm:pt modelId="{CBB195B5-7E48-4E4C-86DE-CF000E3CFD35}">
      <dgm:prSet/>
      <dgm:spPr/>
      <dgm:t>
        <a:bodyPr/>
        <a:lstStyle/>
        <a:p>
          <a:endParaRPr lang="en-PH"/>
        </a:p>
      </dgm:t>
    </dgm:pt>
    <dgm:pt modelId="{AFADDE60-235D-46E3-ACAF-056192C259F1}" type="parTrans" cxnId="{46E0D4D2-871C-4739-8D47-EFBFCCCB3FAB}">
      <dgm:prSet/>
      <dgm:spPr/>
      <dgm:t>
        <a:bodyPr/>
        <a:lstStyle/>
        <a:p>
          <a:endParaRPr lang="en-PH"/>
        </a:p>
      </dgm:t>
    </dgm:pt>
    <dgm:pt modelId="{F55C12BA-D6FF-481D-812C-CAE89476D9E9}" type="sibTrans" cxnId="{46E0D4D2-871C-4739-8D47-EFBFCCCB3FAB}">
      <dgm:prSet/>
      <dgm:spPr/>
      <dgm:t>
        <a:bodyPr/>
        <a:lstStyle/>
        <a:p>
          <a:endParaRPr lang="en-PH"/>
        </a:p>
      </dgm:t>
    </dgm:pt>
    <dgm:pt modelId="{4F2FA2EB-9E69-4DD7-B8A1-F925FE4DA822}" type="pres">
      <dgm:prSet presAssocID="{9EAE1EDC-53BE-4D1D-BD96-A3B11070DB2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917D74A9-A8CA-418E-9E40-1C04F94293F3}" type="pres">
      <dgm:prSet presAssocID="{9EAE1EDC-53BE-4D1D-BD96-A3B11070DB21}" presName="diamond" presStyleLbl="bgShp" presStyleIdx="0" presStyleCnt="1"/>
      <dgm:spPr/>
    </dgm:pt>
    <dgm:pt modelId="{16E1B344-A01E-49AF-B560-E0ACC0B29F10}" type="pres">
      <dgm:prSet presAssocID="{9EAE1EDC-53BE-4D1D-BD96-A3B11070DB2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052D7D5F-0904-42CF-A4D6-DC27FD463CDE}" type="pres">
      <dgm:prSet presAssocID="{9EAE1EDC-53BE-4D1D-BD96-A3B11070DB2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EEF3DE4D-1194-405A-A55E-A08637166CF5}" type="pres">
      <dgm:prSet presAssocID="{9EAE1EDC-53BE-4D1D-BD96-A3B11070DB2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3A5ED5AF-9332-489D-A2B7-E1908E07508C}" type="pres">
      <dgm:prSet presAssocID="{9EAE1EDC-53BE-4D1D-BD96-A3B11070DB2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F064B35C-2682-44B6-BAC9-32E5C0D5F094}" type="presOf" srcId="{A8DFE505-BE3B-4010-9661-B904A5A7D9C1}" destId="{EEF3DE4D-1194-405A-A55E-A08637166CF5}" srcOrd="0" destOrd="0" presId="urn:microsoft.com/office/officeart/2005/8/layout/matrix3"/>
    <dgm:cxn modelId="{46E0D4D2-871C-4739-8D47-EFBFCCCB3FAB}" srcId="{9EAE1EDC-53BE-4D1D-BD96-A3B11070DB21}" destId="{CBB195B5-7E48-4E4C-86DE-CF000E3CFD35}" srcOrd="4" destOrd="0" parTransId="{AFADDE60-235D-46E3-ACAF-056192C259F1}" sibTransId="{F55C12BA-D6FF-481D-812C-CAE89476D9E9}"/>
    <dgm:cxn modelId="{4748BDA5-F02A-448B-B7AA-7915F6DB0665}" srcId="{9EAE1EDC-53BE-4D1D-BD96-A3B11070DB21}" destId="{56D0178B-988D-4E6E-B998-C29F9F7E7FCE}" srcOrd="1" destOrd="0" parTransId="{270016CC-9131-4C57-8B1A-FCC0EB3A0A64}" sibTransId="{D7829061-CD32-49C4-93D4-F62E2E7D98E3}"/>
    <dgm:cxn modelId="{E41F0D2A-1B45-4011-B1E2-5FD3F86F128A}" type="presOf" srcId="{56D0178B-988D-4E6E-B998-C29F9F7E7FCE}" destId="{052D7D5F-0904-42CF-A4D6-DC27FD463CDE}" srcOrd="0" destOrd="0" presId="urn:microsoft.com/office/officeart/2005/8/layout/matrix3"/>
    <dgm:cxn modelId="{855B81F4-52ED-4F89-B2CA-053FBF907CCC}" srcId="{9EAE1EDC-53BE-4D1D-BD96-A3B11070DB21}" destId="{C2EB6CF5-F32C-4424-B72B-DDACB1A63391}" srcOrd="0" destOrd="0" parTransId="{73C95BF1-F019-47C9-AB3C-51E71F017E3A}" sibTransId="{E1EFB519-B561-4BA2-891D-44B89EA159EE}"/>
    <dgm:cxn modelId="{1FBAF095-B71D-45F6-8079-D5B62466F66C}" srcId="{9EAE1EDC-53BE-4D1D-BD96-A3B11070DB21}" destId="{D7CB908C-F5D8-445F-A1F4-8A07F72E4448}" srcOrd="3" destOrd="0" parTransId="{EBD01078-5E05-47A8-9240-4596009AF77F}" sibTransId="{CC9C981C-3B71-4EC8-877F-933CB6BEE713}"/>
    <dgm:cxn modelId="{6E3857B8-6D43-43DB-BEAE-4113B87B7BD1}" srcId="{9EAE1EDC-53BE-4D1D-BD96-A3B11070DB21}" destId="{A8DFE505-BE3B-4010-9661-B904A5A7D9C1}" srcOrd="2" destOrd="0" parTransId="{E6C5424F-DBAF-48E0-BD3D-0CF717A042CB}" sibTransId="{3202A913-BBEF-4516-8B4E-860254D81D83}"/>
    <dgm:cxn modelId="{4E57D64D-488F-48F8-837E-D2E04ADF0587}" type="presOf" srcId="{C2EB6CF5-F32C-4424-B72B-DDACB1A63391}" destId="{16E1B344-A01E-49AF-B560-E0ACC0B29F10}" srcOrd="0" destOrd="0" presId="urn:microsoft.com/office/officeart/2005/8/layout/matrix3"/>
    <dgm:cxn modelId="{0AF40767-D4C7-4D98-B323-088A70C8CD39}" type="presOf" srcId="{9EAE1EDC-53BE-4D1D-BD96-A3B11070DB21}" destId="{4F2FA2EB-9E69-4DD7-B8A1-F925FE4DA822}" srcOrd="0" destOrd="0" presId="urn:microsoft.com/office/officeart/2005/8/layout/matrix3"/>
    <dgm:cxn modelId="{0D75FA76-1D2F-4752-B916-AA2A07683BF2}" type="presOf" srcId="{D7CB908C-F5D8-445F-A1F4-8A07F72E4448}" destId="{3A5ED5AF-9332-489D-A2B7-E1908E07508C}" srcOrd="0" destOrd="0" presId="urn:microsoft.com/office/officeart/2005/8/layout/matrix3"/>
    <dgm:cxn modelId="{B59524D2-6E8B-43AC-BF98-CA0B52D65706}" type="presParOf" srcId="{4F2FA2EB-9E69-4DD7-B8A1-F925FE4DA822}" destId="{917D74A9-A8CA-418E-9E40-1C04F94293F3}" srcOrd="0" destOrd="0" presId="urn:microsoft.com/office/officeart/2005/8/layout/matrix3"/>
    <dgm:cxn modelId="{F28CA8D0-2B6F-4CA5-90B5-28A75F5F437E}" type="presParOf" srcId="{4F2FA2EB-9E69-4DD7-B8A1-F925FE4DA822}" destId="{16E1B344-A01E-49AF-B560-E0ACC0B29F10}" srcOrd="1" destOrd="0" presId="urn:microsoft.com/office/officeart/2005/8/layout/matrix3"/>
    <dgm:cxn modelId="{812E2267-EE72-4E53-BDEA-B77C1DB6CB30}" type="presParOf" srcId="{4F2FA2EB-9E69-4DD7-B8A1-F925FE4DA822}" destId="{052D7D5F-0904-42CF-A4D6-DC27FD463CDE}" srcOrd="2" destOrd="0" presId="urn:microsoft.com/office/officeart/2005/8/layout/matrix3"/>
    <dgm:cxn modelId="{65CD7752-ABC5-4F02-8FD5-4871DFA5A48F}" type="presParOf" srcId="{4F2FA2EB-9E69-4DD7-B8A1-F925FE4DA822}" destId="{EEF3DE4D-1194-405A-A55E-A08637166CF5}" srcOrd="3" destOrd="0" presId="urn:microsoft.com/office/officeart/2005/8/layout/matrix3"/>
    <dgm:cxn modelId="{76B132F3-A390-4C77-9B4E-30DEB0F63498}" type="presParOf" srcId="{4F2FA2EB-9E69-4DD7-B8A1-F925FE4DA822}" destId="{3A5ED5AF-9332-489D-A2B7-E1908E07508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A710EDF-E91F-4934-9399-3D9CC9278B2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57AAF243-0CF0-438F-858A-EA30D89B3FE8}">
      <dgm:prSet custT="1"/>
      <dgm:spPr/>
      <dgm:t>
        <a:bodyPr/>
        <a:lstStyle/>
        <a:p>
          <a:pPr algn="l" rtl="0"/>
          <a:r>
            <a:rPr lang="en-PH" sz="2400" dirty="0" smtClean="0"/>
            <a:t>Regulatory bodies as institutional reincarnates; need structural augmentation and more trained personnel for enforcement</a:t>
          </a:r>
          <a:endParaRPr lang="en-PH" sz="2400" dirty="0"/>
        </a:p>
      </dgm:t>
    </dgm:pt>
    <dgm:pt modelId="{8AB935FB-2159-43D9-B4AC-567B3A3CE638}" type="parTrans" cxnId="{9537E4C7-5A6C-4F16-8ED4-851BA692FBBA}">
      <dgm:prSet/>
      <dgm:spPr/>
      <dgm:t>
        <a:bodyPr/>
        <a:lstStyle/>
        <a:p>
          <a:pPr algn="l"/>
          <a:endParaRPr lang="en-PH"/>
        </a:p>
      </dgm:t>
    </dgm:pt>
    <dgm:pt modelId="{B62FBC4A-0B7A-43B1-9DB1-D194D879C910}" type="sibTrans" cxnId="{9537E4C7-5A6C-4F16-8ED4-851BA692FBBA}">
      <dgm:prSet/>
      <dgm:spPr/>
      <dgm:t>
        <a:bodyPr/>
        <a:lstStyle/>
        <a:p>
          <a:pPr algn="l"/>
          <a:endParaRPr lang="en-PH"/>
        </a:p>
      </dgm:t>
    </dgm:pt>
    <dgm:pt modelId="{2F39D67C-8311-4D85-9C79-A07CE34D8ACF}">
      <dgm:prSet custT="1"/>
      <dgm:spPr/>
      <dgm:t>
        <a:bodyPr/>
        <a:lstStyle/>
        <a:p>
          <a:pPr algn="l" rtl="0"/>
          <a:r>
            <a:rPr lang="en-PH" sz="2400" dirty="0" smtClean="0"/>
            <a:t>Unfettered sector evolution: Fragmented bus operators with oversupply of buses</a:t>
          </a:r>
          <a:endParaRPr lang="en-PH" sz="2400" dirty="0"/>
        </a:p>
      </dgm:t>
    </dgm:pt>
    <dgm:pt modelId="{E885E266-884F-485E-875A-B84A64D0547D}" type="parTrans" cxnId="{0323A4CA-00F8-4FC0-8277-C957A9ED8774}">
      <dgm:prSet/>
      <dgm:spPr/>
      <dgm:t>
        <a:bodyPr/>
        <a:lstStyle/>
        <a:p>
          <a:pPr algn="l"/>
          <a:endParaRPr lang="en-PH"/>
        </a:p>
      </dgm:t>
    </dgm:pt>
    <dgm:pt modelId="{EDC040F4-58BA-46FD-BF80-540946282416}" type="sibTrans" cxnId="{0323A4CA-00F8-4FC0-8277-C957A9ED8774}">
      <dgm:prSet/>
      <dgm:spPr/>
      <dgm:t>
        <a:bodyPr/>
        <a:lstStyle/>
        <a:p>
          <a:pPr algn="l"/>
          <a:endParaRPr lang="en-PH"/>
        </a:p>
      </dgm:t>
    </dgm:pt>
    <dgm:pt modelId="{B75AF6DC-4562-4872-BED0-5CA3F43AA27D}">
      <dgm:prSet custT="1"/>
      <dgm:spPr/>
      <dgm:t>
        <a:bodyPr/>
        <a:lstStyle/>
        <a:p>
          <a:pPr algn="l" rtl="0"/>
          <a:r>
            <a:rPr lang="en-PH" sz="2400" dirty="0" smtClean="0"/>
            <a:t>Inadequate regulatory enforcement results to illegal bus operations, poor traffic discipline, and safety concerns for riding public</a:t>
          </a:r>
          <a:endParaRPr lang="en-PH" sz="2400" dirty="0"/>
        </a:p>
      </dgm:t>
    </dgm:pt>
    <dgm:pt modelId="{F10B8173-6359-4531-9DDA-B4899C9F2624}" type="parTrans" cxnId="{4D8206D6-92EE-4B0D-B15B-75F716293E5B}">
      <dgm:prSet/>
      <dgm:spPr/>
      <dgm:t>
        <a:bodyPr/>
        <a:lstStyle/>
        <a:p>
          <a:pPr algn="l"/>
          <a:endParaRPr lang="en-PH"/>
        </a:p>
      </dgm:t>
    </dgm:pt>
    <dgm:pt modelId="{BF558785-63B1-4DB5-A63B-9060AE85D0EC}" type="sibTrans" cxnId="{4D8206D6-92EE-4B0D-B15B-75F716293E5B}">
      <dgm:prSet/>
      <dgm:spPr/>
      <dgm:t>
        <a:bodyPr/>
        <a:lstStyle/>
        <a:p>
          <a:pPr algn="l"/>
          <a:endParaRPr lang="en-PH"/>
        </a:p>
      </dgm:t>
    </dgm:pt>
    <dgm:pt modelId="{3E648701-E2CF-45CD-9B32-0CA515144F31}">
      <dgm:prSet custT="1"/>
      <dgm:spPr/>
      <dgm:t>
        <a:bodyPr/>
        <a:lstStyle/>
        <a:p>
          <a:pPr algn="l" rtl="0"/>
          <a:r>
            <a:rPr lang="en-PH" sz="2400" dirty="0" smtClean="0"/>
            <a:t>Vehicular volume is too immense for existing road infrastructure</a:t>
          </a:r>
          <a:endParaRPr lang="en-PH" sz="2400" dirty="0"/>
        </a:p>
      </dgm:t>
    </dgm:pt>
    <dgm:pt modelId="{103F9118-849F-4CC8-B751-61B4AC57303D}" type="parTrans" cxnId="{C5BC564D-CD40-4AF6-A54D-FA057FCDFEF4}">
      <dgm:prSet/>
      <dgm:spPr/>
      <dgm:t>
        <a:bodyPr/>
        <a:lstStyle/>
        <a:p>
          <a:pPr algn="l"/>
          <a:endParaRPr lang="en-PH"/>
        </a:p>
      </dgm:t>
    </dgm:pt>
    <dgm:pt modelId="{E0B623F4-3000-43F7-B5F7-1C0BCBBDBDE8}" type="sibTrans" cxnId="{C5BC564D-CD40-4AF6-A54D-FA057FCDFEF4}">
      <dgm:prSet/>
      <dgm:spPr/>
      <dgm:t>
        <a:bodyPr/>
        <a:lstStyle/>
        <a:p>
          <a:pPr algn="l"/>
          <a:endParaRPr lang="en-PH"/>
        </a:p>
      </dgm:t>
    </dgm:pt>
    <dgm:pt modelId="{7D203F1F-5D1E-4F58-A13B-E4A04B76336F}">
      <dgm:prSet custT="1"/>
      <dgm:spPr/>
      <dgm:t>
        <a:bodyPr/>
        <a:lstStyle/>
        <a:p>
          <a:pPr algn="l" rtl="0"/>
          <a:r>
            <a:rPr lang="en-PH" sz="2400" u="sng" dirty="0" smtClean="0"/>
            <a:t>Short Term</a:t>
          </a:r>
          <a:r>
            <a:rPr lang="en-PH" sz="2400" dirty="0" smtClean="0"/>
            <a:t>: Cut vehicular flow through strict traffic management </a:t>
          </a:r>
          <a:endParaRPr lang="en-PH" sz="2400" dirty="0"/>
        </a:p>
      </dgm:t>
    </dgm:pt>
    <dgm:pt modelId="{DD34F04D-E929-4A6E-921A-86839A519498}" type="parTrans" cxnId="{8B8FDA71-89AA-4119-A802-458160A4681B}">
      <dgm:prSet/>
      <dgm:spPr/>
      <dgm:t>
        <a:bodyPr/>
        <a:lstStyle/>
        <a:p>
          <a:pPr algn="l"/>
          <a:endParaRPr lang="en-PH"/>
        </a:p>
      </dgm:t>
    </dgm:pt>
    <dgm:pt modelId="{B1BBE351-244C-4E22-852C-22F100E88389}" type="sibTrans" cxnId="{8B8FDA71-89AA-4119-A802-458160A4681B}">
      <dgm:prSet/>
      <dgm:spPr/>
      <dgm:t>
        <a:bodyPr/>
        <a:lstStyle/>
        <a:p>
          <a:pPr algn="l"/>
          <a:endParaRPr lang="en-PH"/>
        </a:p>
      </dgm:t>
    </dgm:pt>
    <dgm:pt modelId="{27A20232-A25E-4F7D-8BA5-9CCC1C34FABA}">
      <dgm:prSet custT="1"/>
      <dgm:spPr/>
      <dgm:t>
        <a:bodyPr/>
        <a:lstStyle/>
        <a:p>
          <a:pPr algn="l" rtl="0"/>
          <a:r>
            <a:rPr lang="en-PH" sz="2400" u="sng" dirty="0" smtClean="0"/>
            <a:t>Long Term</a:t>
          </a:r>
          <a:r>
            <a:rPr lang="en-PH" sz="2400" dirty="0" smtClean="0"/>
            <a:t>: Implement wide-spectrum approach, including infrastructure development and competition reforms</a:t>
          </a:r>
          <a:endParaRPr lang="en-PH" sz="2400" dirty="0"/>
        </a:p>
      </dgm:t>
    </dgm:pt>
    <dgm:pt modelId="{E10C5ADC-5EB3-4704-A63C-F50E95E6FC19}" type="parTrans" cxnId="{5279F98B-FF89-4757-965D-C337ABF08234}">
      <dgm:prSet/>
      <dgm:spPr/>
      <dgm:t>
        <a:bodyPr/>
        <a:lstStyle/>
        <a:p>
          <a:pPr algn="l"/>
          <a:endParaRPr lang="en-PH"/>
        </a:p>
      </dgm:t>
    </dgm:pt>
    <dgm:pt modelId="{94F7867C-CB51-48D5-9ABA-F0E60B7893C9}" type="sibTrans" cxnId="{5279F98B-FF89-4757-965D-C337ABF08234}">
      <dgm:prSet/>
      <dgm:spPr/>
      <dgm:t>
        <a:bodyPr/>
        <a:lstStyle/>
        <a:p>
          <a:pPr algn="l"/>
          <a:endParaRPr lang="en-PH"/>
        </a:p>
      </dgm:t>
    </dgm:pt>
    <dgm:pt modelId="{442067A2-65E2-4272-89E8-5C5708CA8B87}" type="pres">
      <dgm:prSet presAssocID="{2A710EDF-E91F-4934-9399-3D9CC9278B2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A6694591-2310-4AF1-9D8B-EF9C6E472EEB}" type="pres">
      <dgm:prSet presAssocID="{57AAF243-0CF0-438F-858A-EA30D89B3FE8}" presName="composite" presStyleCnt="0"/>
      <dgm:spPr/>
    </dgm:pt>
    <dgm:pt modelId="{24598765-7E66-44CB-971A-5F828ACD20FD}" type="pres">
      <dgm:prSet presAssocID="{57AAF243-0CF0-438F-858A-EA30D89B3FE8}" presName="imgShp" presStyleLbl="fgImgPlace1" presStyleIdx="0" presStyleCnt="6" custLinFactX="-100000" custLinFactNeighborX="-113552" custLinFactNeighborY="2053"/>
      <dgm:spPr/>
    </dgm:pt>
    <dgm:pt modelId="{A896C2F3-832B-430E-9C9C-25CD72D59C0A}" type="pres">
      <dgm:prSet presAssocID="{57AAF243-0CF0-438F-858A-EA30D89B3FE8}" presName="txShp" presStyleLbl="node1" presStyleIdx="0" presStyleCnt="6" custScaleX="133914" custLinFactY="194249" custLinFactNeighborX="-392" custLinFactNeighborY="200000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4E718177-7025-42D2-8BE5-AD8D35717B4B}" type="pres">
      <dgm:prSet presAssocID="{B62FBC4A-0B7A-43B1-9DB1-D194D879C910}" presName="spacing" presStyleCnt="0"/>
      <dgm:spPr/>
    </dgm:pt>
    <dgm:pt modelId="{5859E905-66CB-4C75-8CE8-3948B3BD3473}" type="pres">
      <dgm:prSet presAssocID="{2F39D67C-8311-4D85-9C79-A07CE34D8ACF}" presName="composite" presStyleCnt="0"/>
      <dgm:spPr/>
    </dgm:pt>
    <dgm:pt modelId="{BE444F93-C17D-4DB0-9AB6-D6D29AD2973B}" type="pres">
      <dgm:prSet presAssocID="{2F39D67C-8311-4D85-9C79-A07CE34D8ACF}" presName="imgShp" presStyleLbl="fgImgPlace1" presStyleIdx="1" presStyleCnt="6" custLinFactX="-100000" custLinFactNeighborX="-136139" custLinFactNeighborY="-6160"/>
      <dgm:spPr/>
    </dgm:pt>
    <dgm:pt modelId="{8EC5B73D-ADBE-42EC-BC78-8C1482A8D1E2}" type="pres">
      <dgm:prSet presAssocID="{2F39D67C-8311-4D85-9C79-A07CE34D8ACF}" presName="txShp" presStyleLbl="node1" presStyleIdx="1" presStyleCnt="6" custScaleX="134306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CC67EB7-A6B1-4B68-86CA-B7510CE87F05}" type="pres">
      <dgm:prSet presAssocID="{EDC040F4-58BA-46FD-BF80-540946282416}" presName="spacing" presStyleCnt="0"/>
      <dgm:spPr/>
    </dgm:pt>
    <dgm:pt modelId="{F4F6D45D-5367-4229-A124-5FCC616B20EB}" type="pres">
      <dgm:prSet presAssocID="{B75AF6DC-4562-4872-BED0-5CA3F43AA27D}" presName="composite" presStyleCnt="0"/>
      <dgm:spPr/>
    </dgm:pt>
    <dgm:pt modelId="{244EB9E6-0567-4182-A63F-69A516B59F8F}" type="pres">
      <dgm:prSet presAssocID="{B75AF6DC-4562-4872-BED0-5CA3F43AA27D}" presName="imgShp" presStyleLbl="fgImgPlace1" presStyleIdx="2" presStyleCnt="6" custLinFactX="-100000" custLinFactNeighborX="-140246" custLinFactNeighborY="-2053"/>
      <dgm:spPr/>
    </dgm:pt>
    <dgm:pt modelId="{311BC9A3-53B7-4AE8-9A7B-3B57BCF98CB5}" type="pres">
      <dgm:prSet presAssocID="{B75AF6DC-4562-4872-BED0-5CA3F43AA27D}" presName="txShp" presStyleLbl="node1" presStyleIdx="2" presStyleCnt="6" custScaleX="13391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1E8E54B-4A43-4363-B075-63555F31897C}" type="pres">
      <dgm:prSet presAssocID="{BF558785-63B1-4DB5-A63B-9060AE85D0EC}" presName="spacing" presStyleCnt="0"/>
      <dgm:spPr/>
    </dgm:pt>
    <dgm:pt modelId="{E82C8C92-40B7-4C9D-AFAA-6421AC49BC75}" type="pres">
      <dgm:prSet presAssocID="{3E648701-E2CF-45CD-9B32-0CA515144F31}" presName="composite" presStyleCnt="0"/>
      <dgm:spPr/>
    </dgm:pt>
    <dgm:pt modelId="{BEDEF755-FCC6-427C-BFDF-CE571F10E98F}" type="pres">
      <dgm:prSet presAssocID="{3E648701-E2CF-45CD-9B32-0CA515144F31}" presName="imgShp" presStyleLbl="fgImgPlace1" presStyleIdx="3" presStyleCnt="6" custLinFactX="-100000" custLinFactNeighborX="-140245" custLinFactNeighborY="6160"/>
      <dgm:spPr/>
    </dgm:pt>
    <dgm:pt modelId="{BAB9A7EB-EA87-4973-8DAB-B31E7AEB6B17}" type="pres">
      <dgm:prSet presAssocID="{3E648701-E2CF-45CD-9B32-0CA515144F31}" presName="txShp" presStyleLbl="node1" presStyleIdx="3" presStyleCnt="6" custScaleX="133914" custLinFactY="-188089" custLinFactNeighborY="-200000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7D8097E2-5892-4837-B735-695FA4DE7530}" type="pres">
      <dgm:prSet presAssocID="{E0B623F4-3000-43F7-B5F7-1C0BCBBDBDE8}" presName="spacing" presStyleCnt="0"/>
      <dgm:spPr/>
    </dgm:pt>
    <dgm:pt modelId="{FCA74161-F28D-4945-8B09-9E27CF4D6FE2}" type="pres">
      <dgm:prSet presAssocID="{7D203F1F-5D1E-4F58-A13B-E4A04B76336F}" presName="composite" presStyleCnt="0"/>
      <dgm:spPr/>
    </dgm:pt>
    <dgm:pt modelId="{5DD65734-34D5-472B-B0ED-E700DD3EF39C}" type="pres">
      <dgm:prSet presAssocID="{7D203F1F-5D1E-4F58-A13B-E4A04B76336F}" presName="imgShp" presStyleLbl="fgImgPlace1" presStyleIdx="4" presStyleCnt="6" custLinFactX="-100000" custLinFactNeighborX="-140245" custLinFactNeighborY="6160"/>
      <dgm:spPr/>
    </dgm:pt>
    <dgm:pt modelId="{EE2F7209-D163-4912-93CA-6D171BA8C1A8}" type="pres">
      <dgm:prSet presAssocID="{7D203F1F-5D1E-4F58-A13B-E4A04B76336F}" presName="txShp" presStyleLbl="node1" presStyleIdx="4" presStyleCnt="6" custScaleX="134698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A1326FFA-2F33-4AD4-8B34-265E8C4661F3}" type="pres">
      <dgm:prSet presAssocID="{B1BBE351-244C-4E22-852C-22F100E88389}" presName="spacing" presStyleCnt="0"/>
      <dgm:spPr/>
    </dgm:pt>
    <dgm:pt modelId="{D84083EC-BFF0-4B39-85E6-0C312C6A6933}" type="pres">
      <dgm:prSet presAssocID="{27A20232-A25E-4F7D-8BA5-9CCC1C34FABA}" presName="composite" presStyleCnt="0"/>
      <dgm:spPr/>
    </dgm:pt>
    <dgm:pt modelId="{B0BFED94-9D8D-48C7-A45C-FF20AB3B9806}" type="pres">
      <dgm:prSet presAssocID="{27A20232-A25E-4F7D-8BA5-9CCC1C34FABA}" presName="imgShp" presStyleLbl="fgImgPlace1" presStyleIdx="5" presStyleCnt="6" custLinFactX="-100000" custLinFactNeighborX="-140246" custLinFactNeighborY="-4107"/>
      <dgm:spPr/>
    </dgm:pt>
    <dgm:pt modelId="{0B208525-897F-4C7E-A720-06A845656881}" type="pres">
      <dgm:prSet presAssocID="{27A20232-A25E-4F7D-8BA5-9CCC1C34FABA}" presName="txShp" presStyleLbl="node1" presStyleIdx="5" presStyleCnt="6" custScaleX="135482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FAB79D27-63F7-4306-B4EE-ED70BB91BCF4}" type="presOf" srcId="{7D203F1F-5D1E-4F58-A13B-E4A04B76336F}" destId="{EE2F7209-D163-4912-93CA-6D171BA8C1A8}" srcOrd="0" destOrd="0" presId="urn:microsoft.com/office/officeart/2005/8/layout/vList3"/>
    <dgm:cxn modelId="{815CF374-2DBB-4F4D-AB3C-2F2B8A2A8A37}" type="presOf" srcId="{2F39D67C-8311-4D85-9C79-A07CE34D8ACF}" destId="{8EC5B73D-ADBE-42EC-BC78-8C1482A8D1E2}" srcOrd="0" destOrd="0" presId="urn:microsoft.com/office/officeart/2005/8/layout/vList3"/>
    <dgm:cxn modelId="{0323A4CA-00F8-4FC0-8277-C957A9ED8774}" srcId="{2A710EDF-E91F-4934-9399-3D9CC9278B28}" destId="{2F39D67C-8311-4D85-9C79-A07CE34D8ACF}" srcOrd="1" destOrd="0" parTransId="{E885E266-884F-485E-875A-B84A64D0547D}" sibTransId="{EDC040F4-58BA-46FD-BF80-540946282416}"/>
    <dgm:cxn modelId="{E43C2A26-7774-4DDF-9B71-E46B1CC3727D}" type="presOf" srcId="{3E648701-E2CF-45CD-9B32-0CA515144F31}" destId="{BAB9A7EB-EA87-4973-8DAB-B31E7AEB6B17}" srcOrd="0" destOrd="0" presId="urn:microsoft.com/office/officeart/2005/8/layout/vList3"/>
    <dgm:cxn modelId="{5279F98B-FF89-4757-965D-C337ABF08234}" srcId="{2A710EDF-E91F-4934-9399-3D9CC9278B28}" destId="{27A20232-A25E-4F7D-8BA5-9CCC1C34FABA}" srcOrd="5" destOrd="0" parTransId="{E10C5ADC-5EB3-4704-A63C-F50E95E6FC19}" sibTransId="{94F7867C-CB51-48D5-9ABA-F0E60B7893C9}"/>
    <dgm:cxn modelId="{C5BC564D-CD40-4AF6-A54D-FA057FCDFEF4}" srcId="{2A710EDF-E91F-4934-9399-3D9CC9278B28}" destId="{3E648701-E2CF-45CD-9B32-0CA515144F31}" srcOrd="3" destOrd="0" parTransId="{103F9118-849F-4CC8-B751-61B4AC57303D}" sibTransId="{E0B623F4-3000-43F7-B5F7-1C0BCBBDBDE8}"/>
    <dgm:cxn modelId="{F58440F1-8A13-483E-8C48-F9AC8026985E}" type="presOf" srcId="{2A710EDF-E91F-4934-9399-3D9CC9278B28}" destId="{442067A2-65E2-4272-89E8-5C5708CA8B87}" srcOrd="0" destOrd="0" presId="urn:microsoft.com/office/officeart/2005/8/layout/vList3"/>
    <dgm:cxn modelId="{BF63E0EC-BF2F-47AA-95F5-350226BF9A24}" type="presOf" srcId="{B75AF6DC-4562-4872-BED0-5CA3F43AA27D}" destId="{311BC9A3-53B7-4AE8-9A7B-3B57BCF98CB5}" srcOrd="0" destOrd="0" presId="urn:microsoft.com/office/officeart/2005/8/layout/vList3"/>
    <dgm:cxn modelId="{4D8206D6-92EE-4B0D-B15B-75F716293E5B}" srcId="{2A710EDF-E91F-4934-9399-3D9CC9278B28}" destId="{B75AF6DC-4562-4872-BED0-5CA3F43AA27D}" srcOrd="2" destOrd="0" parTransId="{F10B8173-6359-4531-9DDA-B4899C9F2624}" sibTransId="{BF558785-63B1-4DB5-A63B-9060AE85D0EC}"/>
    <dgm:cxn modelId="{56609EC0-D898-4C50-B5DB-CF1D13E98F16}" type="presOf" srcId="{57AAF243-0CF0-438F-858A-EA30D89B3FE8}" destId="{A896C2F3-832B-430E-9C9C-25CD72D59C0A}" srcOrd="0" destOrd="0" presId="urn:microsoft.com/office/officeart/2005/8/layout/vList3"/>
    <dgm:cxn modelId="{9537E4C7-5A6C-4F16-8ED4-851BA692FBBA}" srcId="{2A710EDF-E91F-4934-9399-3D9CC9278B28}" destId="{57AAF243-0CF0-438F-858A-EA30D89B3FE8}" srcOrd="0" destOrd="0" parTransId="{8AB935FB-2159-43D9-B4AC-567B3A3CE638}" sibTransId="{B62FBC4A-0B7A-43B1-9DB1-D194D879C910}"/>
    <dgm:cxn modelId="{8B8FDA71-89AA-4119-A802-458160A4681B}" srcId="{2A710EDF-E91F-4934-9399-3D9CC9278B28}" destId="{7D203F1F-5D1E-4F58-A13B-E4A04B76336F}" srcOrd="4" destOrd="0" parTransId="{DD34F04D-E929-4A6E-921A-86839A519498}" sibTransId="{B1BBE351-244C-4E22-852C-22F100E88389}"/>
    <dgm:cxn modelId="{807B651F-305E-4748-87DD-DD53A2A324B7}" type="presOf" srcId="{27A20232-A25E-4F7D-8BA5-9CCC1C34FABA}" destId="{0B208525-897F-4C7E-A720-06A845656881}" srcOrd="0" destOrd="0" presId="urn:microsoft.com/office/officeart/2005/8/layout/vList3"/>
    <dgm:cxn modelId="{B28222EA-B507-4B08-8C4A-82D9C80F8F98}" type="presParOf" srcId="{442067A2-65E2-4272-89E8-5C5708CA8B87}" destId="{A6694591-2310-4AF1-9D8B-EF9C6E472EEB}" srcOrd="0" destOrd="0" presId="urn:microsoft.com/office/officeart/2005/8/layout/vList3"/>
    <dgm:cxn modelId="{A2C77E5D-7BA2-471B-A522-3898B46D3ACC}" type="presParOf" srcId="{A6694591-2310-4AF1-9D8B-EF9C6E472EEB}" destId="{24598765-7E66-44CB-971A-5F828ACD20FD}" srcOrd="0" destOrd="0" presId="urn:microsoft.com/office/officeart/2005/8/layout/vList3"/>
    <dgm:cxn modelId="{49FF16FA-BF8A-4D91-B219-06ED0FBD5A5C}" type="presParOf" srcId="{A6694591-2310-4AF1-9D8B-EF9C6E472EEB}" destId="{A896C2F3-832B-430E-9C9C-25CD72D59C0A}" srcOrd="1" destOrd="0" presId="urn:microsoft.com/office/officeart/2005/8/layout/vList3"/>
    <dgm:cxn modelId="{7BA83325-549F-441F-A33E-D2F41024CE1C}" type="presParOf" srcId="{442067A2-65E2-4272-89E8-5C5708CA8B87}" destId="{4E718177-7025-42D2-8BE5-AD8D35717B4B}" srcOrd="1" destOrd="0" presId="urn:microsoft.com/office/officeart/2005/8/layout/vList3"/>
    <dgm:cxn modelId="{9D19AE9F-B804-4AD8-A880-4B55952D6B5F}" type="presParOf" srcId="{442067A2-65E2-4272-89E8-5C5708CA8B87}" destId="{5859E905-66CB-4C75-8CE8-3948B3BD3473}" srcOrd="2" destOrd="0" presId="urn:microsoft.com/office/officeart/2005/8/layout/vList3"/>
    <dgm:cxn modelId="{04A471E6-7586-46C1-8350-C7241DCBCF2C}" type="presParOf" srcId="{5859E905-66CB-4C75-8CE8-3948B3BD3473}" destId="{BE444F93-C17D-4DB0-9AB6-D6D29AD2973B}" srcOrd="0" destOrd="0" presId="urn:microsoft.com/office/officeart/2005/8/layout/vList3"/>
    <dgm:cxn modelId="{02835E26-5EEE-45F0-AC7A-684AB1DD7BF4}" type="presParOf" srcId="{5859E905-66CB-4C75-8CE8-3948B3BD3473}" destId="{8EC5B73D-ADBE-42EC-BC78-8C1482A8D1E2}" srcOrd="1" destOrd="0" presId="urn:microsoft.com/office/officeart/2005/8/layout/vList3"/>
    <dgm:cxn modelId="{BCB69B44-22EB-4B3D-85C6-36556551423D}" type="presParOf" srcId="{442067A2-65E2-4272-89E8-5C5708CA8B87}" destId="{9CC67EB7-A6B1-4B68-86CA-B7510CE87F05}" srcOrd="3" destOrd="0" presId="urn:microsoft.com/office/officeart/2005/8/layout/vList3"/>
    <dgm:cxn modelId="{2A6A2F72-61F4-4D43-9DE3-EA680B072976}" type="presParOf" srcId="{442067A2-65E2-4272-89E8-5C5708CA8B87}" destId="{F4F6D45D-5367-4229-A124-5FCC616B20EB}" srcOrd="4" destOrd="0" presId="urn:microsoft.com/office/officeart/2005/8/layout/vList3"/>
    <dgm:cxn modelId="{93F8C046-1C79-4A5E-84B1-055753E6A4F4}" type="presParOf" srcId="{F4F6D45D-5367-4229-A124-5FCC616B20EB}" destId="{244EB9E6-0567-4182-A63F-69A516B59F8F}" srcOrd="0" destOrd="0" presId="urn:microsoft.com/office/officeart/2005/8/layout/vList3"/>
    <dgm:cxn modelId="{8AC0D4D0-A7CA-4758-9015-53BDEE5F803A}" type="presParOf" srcId="{F4F6D45D-5367-4229-A124-5FCC616B20EB}" destId="{311BC9A3-53B7-4AE8-9A7B-3B57BCF98CB5}" srcOrd="1" destOrd="0" presId="urn:microsoft.com/office/officeart/2005/8/layout/vList3"/>
    <dgm:cxn modelId="{ADEE87BC-5B28-4F20-89C4-BDC55DCB2EBF}" type="presParOf" srcId="{442067A2-65E2-4272-89E8-5C5708CA8B87}" destId="{91E8E54B-4A43-4363-B075-63555F31897C}" srcOrd="5" destOrd="0" presId="urn:microsoft.com/office/officeart/2005/8/layout/vList3"/>
    <dgm:cxn modelId="{E6B735B5-790F-4504-9A6E-F4B001897FE5}" type="presParOf" srcId="{442067A2-65E2-4272-89E8-5C5708CA8B87}" destId="{E82C8C92-40B7-4C9D-AFAA-6421AC49BC75}" srcOrd="6" destOrd="0" presId="urn:microsoft.com/office/officeart/2005/8/layout/vList3"/>
    <dgm:cxn modelId="{406BDA8B-32C6-4F12-8741-3A9537000726}" type="presParOf" srcId="{E82C8C92-40B7-4C9D-AFAA-6421AC49BC75}" destId="{BEDEF755-FCC6-427C-BFDF-CE571F10E98F}" srcOrd="0" destOrd="0" presId="urn:microsoft.com/office/officeart/2005/8/layout/vList3"/>
    <dgm:cxn modelId="{8ABD7E2A-5948-45BC-B8FF-C36DC8BF0294}" type="presParOf" srcId="{E82C8C92-40B7-4C9D-AFAA-6421AC49BC75}" destId="{BAB9A7EB-EA87-4973-8DAB-B31E7AEB6B17}" srcOrd="1" destOrd="0" presId="urn:microsoft.com/office/officeart/2005/8/layout/vList3"/>
    <dgm:cxn modelId="{8209BE66-844A-468A-A39B-622EE44E28D8}" type="presParOf" srcId="{442067A2-65E2-4272-89E8-5C5708CA8B87}" destId="{7D8097E2-5892-4837-B735-695FA4DE7530}" srcOrd="7" destOrd="0" presId="urn:microsoft.com/office/officeart/2005/8/layout/vList3"/>
    <dgm:cxn modelId="{9641D01F-D4CF-4720-8E40-B6E70B5D5E53}" type="presParOf" srcId="{442067A2-65E2-4272-89E8-5C5708CA8B87}" destId="{FCA74161-F28D-4945-8B09-9E27CF4D6FE2}" srcOrd="8" destOrd="0" presId="urn:microsoft.com/office/officeart/2005/8/layout/vList3"/>
    <dgm:cxn modelId="{01484FE5-109B-4ECC-A72B-929CEADABE9A}" type="presParOf" srcId="{FCA74161-F28D-4945-8B09-9E27CF4D6FE2}" destId="{5DD65734-34D5-472B-B0ED-E700DD3EF39C}" srcOrd="0" destOrd="0" presId="urn:microsoft.com/office/officeart/2005/8/layout/vList3"/>
    <dgm:cxn modelId="{5D367F39-B66F-430A-81C8-BE78F1E5F4E1}" type="presParOf" srcId="{FCA74161-F28D-4945-8B09-9E27CF4D6FE2}" destId="{EE2F7209-D163-4912-93CA-6D171BA8C1A8}" srcOrd="1" destOrd="0" presId="urn:microsoft.com/office/officeart/2005/8/layout/vList3"/>
    <dgm:cxn modelId="{9BF7733E-351D-442D-95D8-D6F724134AFD}" type="presParOf" srcId="{442067A2-65E2-4272-89E8-5C5708CA8B87}" destId="{A1326FFA-2F33-4AD4-8B34-265E8C4661F3}" srcOrd="9" destOrd="0" presId="urn:microsoft.com/office/officeart/2005/8/layout/vList3"/>
    <dgm:cxn modelId="{EED48490-1D5E-46F8-8581-55A05C4DBDE6}" type="presParOf" srcId="{442067A2-65E2-4272-89E8-5C5708CA8B87}" destId="{D84083EC-BFF0-4B39-85E6-0C312C6A6933}" srcOrd="10" destOrd="0" presId="urn:microsoft.com/office/officeart/2005/8/layout/vList3"/>
    <dgm:cxn modelId="{8F9E6625-9040-4F35-9E52-1D82FCF27539}" type="presParOf" srcId="{D84083EC-BFF0-4B39-85E6-0C312C6A6933}" destId="{B0BFED94-9D8D-48C7-A45C-FF20AB3B9806}" srcOrd="0" destOrd="0" presId="urn:microsoft.com/office/officeart/2005/8/layout/vList3"/>
    <dgm:cxn modelId="{FE10B6C0-3475-4449-B2E0-DBE2E7F0F1ED}" type="presParOf" srcId="{D84083EC-BFF0-4B39-85E6-0C312C6A6933}" destId="{0B208525-897F-4C7E-A720-06A8456568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013862-9A65-4927-A73D-DBDE91BBBC3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34B4B418-45F1-40ED-84B8-D1A62B2C218C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n-PH" dirty="0" smtClean="0"/>
            <a:t>Increased Need for Public Conveyance and Motorization </a:t>
          </a:r>
          <a:endParaRPr lang="en-PH" dirty="0"/>
        </a:p>
      </dgm:t>
    </dgm:pt>
    <dgm:pt modelId="{2DE21F2E-AEF5-46B5-857C-0FC349F18074}" type="parTrans" cxnId="{156F3CAC-E7A6-4752-A49A-076B4962DB68}">
      <dgm:prSet/>
      <dgm:spPr/>
      <dgm:t>
        <a:bodyPr/>
        <a:lstStyle/>
        <a:p>
          <a:endParaRPr lang="en-PH"/>
        </a:p>
      </dgm:t>
    </dgm:pt>
    <dgm:pt modelId="{DB5014BF-ED9F-414B-81C0-6AD929C6025A}" type="sibTrans" cxnId="{156F3CAC-E7A6-4752-A49A-076B4962DB68}">
      <dgm:prSet/>
      <dgm:spPr/>
      <dgm:t>
        <a:bodyPr/>
        <a:lstStyle/>
        <a:p>
          <a:endParaRPr lang="en-PH"/>
        </a:p>
      </dgm:t>
    </dgm:pt>
    <dgm:pt modelId="{3E5E5F70-8182-4BF8-95F8-6D8D22094DC0}" type="pres">
      <dgm:prSet presAssocID="{9D013862-9A65-4927-A73D-DBDE91BBBC3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PH"/>
        </a:p>
      </dgm:t>
    </dgm:pt>
    <dgm:pt modelId="{454B58C7-7F29-4618-905C-9BE1CE0BB1C5}" type="pres">
      <dgm:prSet presAssocID="{34B4B418-45F1-40ED-84B8-D1A62B2C218C}" presName="horFlow" presStyleCnt="0"/>
      <dgm:spPr/>
    </dgm:pt>
    <dgm:pt modelId="{2489F149-91A8-4ECF-BCFA-ABEEA591392F}" type="pres">
      <dgm:prSet presAssocID="{34B4B418-45F1-40ED-84B8-D1A62B2C218C}" presName="bigChev" presStyleLbl="node1" presStyleIdx="0" presStyleCnt="1" custScaleY="128451" custLinFactNeighborX="-7797" custLinFactNeighborY="-27846"/>
      <dgm:spPr/>
      <dgm:t>
        <a:bodyPr/>
        <a:lstStyle/>
        <a:p>
          <a:endParaRPr lang="en-PH"/>
        </a:p>
      </dgm:t>
    </dgm:pt>
  </dgm:ptLst>
  <dgm:cxnLst>
    <dgm:cxn modelId="{42B140E6-4DFB-48F0-B657-7004708310C3}" type="presOf" srcId="{9D013862-9A65-4927-A73D-DBDE91BBBC3D}" destId="{3E5E5F70-8182-4BF8-95F8-6D8D22094DC0}" srcOrd="0" destOrd="0" presId="urn:microsoft.com/office/officeart/2005/8/layout/lProcess3"/>
    <dgm:cxn modelId="{156F3CAC-E7A6-4752-A49A-076B4962DB68}" srcId="{9D013862-9A65-4927-A73D-DBDE91BBBC3D}" destId="{34B4B418-45F1-40ED-84B8-D1A62B2C218C}" srcOrd="0" destOrd="0" parTransId="{2DE21F2E-AEF5-46B5-857C-0FC349F18074}" sibTransId="{DB5014BF-ED9F-414B-81C0-6AD929C6025A}"/>
    <dgm:cxn modelId="{58B20E56-6466-4EF4-AB53-C83C95CFF838}" type="presOf" srcId="{34B4B418-45F1-40ED-84B8-D1A62B2C218C}" destId="{2489F149-91A8-4ECF-BCFA-ABEEA591392F}" srcOrd="0" destOrd="0" presId="urn:microsoft.com/office/officeart/2005/8/layout/lProcess3"/>
    <dgm:cxn modelId="{01B01B7F-B680-4913-A0E9-1B9D5C7DC3EF}" type="presParOf" srcId="{3E5E5F70-8182-4BF8-95F8-6D8D22094DC0}" destId="{454B58C7-7F29-4618-905C-9BE1CE0BB1C5}" srcOrd="0" destOrd="0" presId="urn:microsoft.com/office/officeart/2005/8/layout/lProcess3"/>
    <dgm:cxn modelId="{D8A8A1B4-F071-4410-BE29-17452E74B592}" type="presParOf" srcId="{454B58C7-7F29-4618-905C-9BE1CE0BB1C5}" destId="{2489F149-91A8-4ECF-BCFA-ABEEA591392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2C7ABFE-FE7D-4BDC-A366-36A9DFF680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PH"/>
        </a:p>
      </dgm:t>
    </dgm:pt>
    <dgm:pt modelId="{25A3AE4B-4CEB-4648-8A25-7296DD1CC2DC}">
      <dgm:prSet/>
      <dgm:spPr/>
      <dgm:t>
        <a:bodyPr/>
        <a:lstStyle/>
        <a:p>
          <a:pPr rtl="0"/>
          <a:r>
            <a:rPr lang="en-PH" smtClean="0"/>
            <a:t>Organize bus operators</a:t>
          </a:r>
          <a:endParaRPr lang="en-PH"/>
        </a:p>
      </dgm:t>
    </dgm:pt>
    <dgm:pt modelId="{8C38AE44-F4DD-44E3-885F-28681211E823}" type="parTrans" cxnId="{D301EF94-A033-4725-A98D-F4628D480F32}">
      <dgm:prSet/>
      <dgm:spPr/>
      <dgm:t>
        <a:bodyPr/>
        <a:lstStyle/>
        <a:p>
          <a:endParaRPr lang="en-PH"/>
        </a:p>
      </dgm:t>
    </dgm:pt>
    <dgm:pt modelId="{43D6E03C-DBD1-49DE-B7A8-3EFDF31FBE38}" type="sibTrans" cxnId="{D301EF94-A033-4725-A98D-F4628D480F32}">
      <dgm:prSet/>
      <dgm:spPr/>
      <dgm:t>
        <a:bodyPr/>
        <a:lstStyle/>
        <a:p>
          <a:endParaRPr lang="en-PH"/>
        </a:p>
      </dgm:t>
    </dgm:pt>
    <dgm:pt modelId="{20515604-2278-47CC-A298-FA775B93A4B2}">
      <dgm:prSet/>
      <dgm:spPr/>
      <dgm:t>
        <a:bodyPr/>
        <a:lstStyle/>
        <a:p>
          <a:pPr rtl="0"/>
          <a:r>
            <a:rPr lang="en-PH" dirty="0" smtClean="0"/>
            <a:t>Agglomeration allows for regulatory ease</a:t>
          </a:r>
          <a:endParaRPr lang="en-PH" dirty="0"/>
        </a:p>
      </dgm:t>
    </dgm:pt>
    <dgm:pt modelId="{B2C222BE-E88F-4836-9B87-3D4EB5E2D886}" type="parTrans" cxnId="{DB41D814-2058-4EE7-8713-128A384D89F0}">
      <dgm:prSet/>
      <dgm:spPr/>
      <dgm:t>
        <a:bodyPr/>
        <a:lstStyle/>
        <a:p>
          <a:endParaRPr lang="en-PH"/>
        </a:p>
      </dgm:t>
    </dgm:pt>
    <dgm:pt modelId="{9C534B4F-1571-4187-9C7E-C8E64CC6BCC4}" type="sibTrans" cxnId="{DB41D814-2058-4EE7-8713-128A384D89F0}">
      <dgm:prSet/>
      <dgm:spPr/>
      <dgm:t>
        <a:bodyPr/>
        <a:lstStyle/>
        <a:p>
          <a:endParaRPr lang="en-PH"/>
        </a:p>
      </dgm:t>
    </dgm:pt>
    <dgm:pt modelId="{7E1FD48A-CDB0-40ED-A0AF-A5C19FD7EB85}">
      <dgm:prSet/>
      <dgm:spPr/>
      <dgm:t>
        <a:bodyPr/>
        <a:lstStyle/>
        <a:p>
          <a:pPr rtl="0"/>
          <a:r>
            <a:rPr lang="en-PH" smtClean="0"/>
            <a:t>Enhances accountability and in-sector policing</a:t>
          </a:r>
          <a:endParaRPr lang="en-PH"/>
        </a:p>
      </dgm:t>
    </dgm:pt>
    <dgm:pt modelId="{83580833-7056-40F7-A81A-EA5E5A4AB809}" type="parTrans" cxnId="{760C7D7A-ECDC-4B1B-A8BD-1F1D1188DE26}">
      <dgm:prSet/>
      <dgm:spPr/>
      <dgm:t>
        <a:bodyPr/>
        <a:lstStyle/>
        <a:p>
          <a:endParaRPr lang="en-PH"/>
        </a:p>
      </dgm:t>
    </dgm:pt>
    <dgm:pt modelId="{D3D5C818-EE55-413D-B4EC-096F04775714}" type="sibTrans" cxnId="{760C7D7A-ECDC-4B1B-A8BD-1F1D1188DE26}">
      <dgm:prSet/>
      <dgm:spPr/>
      <dgm:t>
        <a:bodyPr/>
        <a:lstStyle/>
        <a:p>
          <a:endParaRPr lang="en-PH"/>
        </a:p>
      </dgm:t>
    </dgm:pt>
    <dgm:pt modelId="{8BE9C642-3D6A-4FEE-AE2F-4A79C6A39006}">
      <dgm:prSet/>
      <dgm:spPr/>
      <dgm:t>
        <a:bodyPr/>
        <a:lstStyle/>
        <a:p>
          <a:pPr rtl="0"/>
          <a:r>
            <a:rPr lang="en-PH" smtClean="0"/>
            <a:t>Look into the welfare of drivers and conductors</a:t>
          </a:r>
          <a:endParaRPr lang="en-PH"/>
        </a:p>
      </dgm:t>
    </dgm:pt>
    <dgm:pt modelId="{9C3D1843-857B-42AE-889E-3C468A55F316}" type="parTrans" cxnId="{4C5DE550-B286-4FB5-8F3C-C152B8FCED91}">
      <dgm:prSet/>
      <dgm:spPr/>
      <dgm:t>
        <a:bodyPr/>
        <a:lstStyle/>
        <a:p>
          <a:endParaRPr lang="en-PH"/>
        </a:p>
      </dgm:t>
    </dgm:pt>
    <dgm:pt modelId="{E2A225E9-5AAF-487F-820B-6DB215C0B07F}" type="sibTrans" cxnId="{4C5DE550-B286-4FB5-8F3C-C152B8FCED91}">
      <dgm:prSet/>
      <dgm:spPr/>
      <dgm:t>
        <a:bodyPr/>
        <a:lstStyle/>
        <a:p>
          <a:endParaRPr lang="en-PH"/>
        </a:p>
      </dgm:t>
    </dgm:pt>
    <dgm:pt modelId="{FB69A933-4B6D-4A73-988D-273E757B712C}">
      <dgm:prSet/>
      <dgm:spPr/>
      <dgm:t>
        <a:bodyPr/>
        <a:lstStyle/>
        <a:p>
          <a:pPr rtl="0"/>
          <a:r>
            <a:rPr lang="en-PH" smtClean="0"/>
            <a:t>Boundary system burdens the lowly worker</a:t>
          </a:r>
          <a:endParaRPr lang="en-PH"/>
        </a:p>
      </dgm:t>
    </dgm:pt>
    <dgm:pt modelId="{B1D35F9A-3B5F-4478-B38D-D4247808C25E}" type="parTrans" cxnId="{218F276B-6DA2-42DF-9AEA-29DFD71D24B6}">
      <dgm:prSet/>
      <dgm:spPr/>
      <dgm:t>
        <a:bodyPr/>
        <a:lstStyle/>
        <a:p>
          <a:endParaRPr lang="en-PH"/>
        </a:p>
      </dgm:t>
    </dgm:pt>
    <dgm:pt modelId="{0AE85ECA-9F4B-4762-817C-873640E85EB6}" type="sibTrans" cxnId="{218F276B-6DA2-42DF-9AEA-29DFD71D24B6}">
      <dgm:prSet/>
      <dgm:spPr/>
      <dgm:t>
        <a:bodyPr/>
        <a:lstStyle/>
        <a:p>
          <a:endParaRPr lang="en-PH"/>
        </a:p>
      </dgm:t>
    </dgm:pt>
    <dgm:pt modelId="{69E732E7-A43B-444F-A492-65F6D1FF2904}">
      <dgm:prSet/>
      <dgm:spPr/>
      <dgm:t>
        <a:bodyPr/>
        <a:lstStyle/>
        <a:p>
          <a:pPr rtl="0"/>
          <a:r>
            <a:rPr lang="en-PH" smtClean="0"/>
            <a:t>Assured daily wage will make drivers more compliant to traffic rules</a:t>
          </a:r>
          <a:endParaRPr lang="en-PH"/>
        </a:p>
      </dgm:t>
    </dgm:pt>
    <dgm:pt modelId="{F8815D66-DD59-40C6-B1EE-142755945F1D}" type="parTrans" cxnId="{0CBB33AE-E8D9-4FFC-9E59-BC4F260CBFAD}">
      <dgm:prSet/>
      <dgm:spPr/>
      <dgm:t>
        <a:bodyPr/>
        <a:lstStyle/>
        <a:p>
          <a:endParaRPr lang="en-PH"/>
        </a:p>
      </dgm:t>
    </dgm:pt>
    <dgm:pt modelId="{A27B9B65-AB1D-44E8-8C5A-940BC4A6F5C8}" type="sibTrans" cxnId="{0CBB33AE-E8D9-4FFC-9E59-BC4F260CBFAD}">
      <dgm:prSet/>
      <dgm:spPr/>
      <dgm:t>
        <a:bodyPr/>
        <a:lstStyle/>
        <a:p>
          <a:endParaRPr lang="en-PH"/>
        </a:p>
      </dgm:t>
    </dgm:pt>
    <dgm:pt modelId="{C94FF378-AF06-47DF-9FDA-F4CD56AE0FD5}">
      <dgm:prSet/>
      <dgm:spPr/>
      <dgm:t>
        <a:bodyPr/>
        <a:lstStyle/>
        <a:p>
          <a:pPr rtl="0"/>
          <a:r>
            <a:rPr lang="en-PH" smtClean="0"/>
            <a:t>Enforce policy and harmonize sectoral plans</a:t>
          </a:r>
          <a:endParaRPr lang="en-PH"/>
        </a:p>
      </dgm:t>
    </dgm:pt>
    <dgm:pt modelId="{5998407A-2367-4E2D-88BE-5739C92366E1}" type="parTrans" cxnId="{23E74B75-D5CD-41B1-B02C-DA52122AD277}">
      <dgm:prSet/>
      <dgm:spPr/>
      <dgm:t>
        <a:bodyPr/>
        <a:lstStyle/>
        <a:p>
          <a:endParaRPr lang="en-PH"/>
        </a:p>
      </dgm:t>
    </dgm:pt>
    <dgm:pt modelId="{4C4E3F53-DB57-4989-8400-6F9C1C9FA2CE}" type="sibTrans" cxnId="{23E74B75-D5CD-41B1-B02C-DA52122AD277}">
      <dgm:prSet/>
      <dgm:spPr/>
      <dgm:t>
        <a:bodyPr/>
        <a:lstStyle/>
        <a:p>
          <a:endParaRPr lang="en-PH"/>
        </a:p>
      </dgm:t>
    </dgm:pt>
    <dgm:pt modelId="{E5CC1F22-8FF5-4734-B9F3-79995455D88D}">
      <dgm:prSet/>
      <dgm:spPr/>
      <dgm:t>
        <a:bodyPr/>
        <a:lstStyle/>
        <a:p>
          <a:pPr rtl="0"/>
          <a:r>
            <a:rPr lang="en-PH" smtClean="0"/>
            <a:t>Traffic management and enforcement</a:t>
          </a:r>
          <a:endParaRPr lang="en-PH"/>
        </a:p>
      </dgm:t>
    </dgm:pt>
    <dgm:pt modelId="{B7780421-9947-480B-A303-69256EFF070C}" type="parTrans" cxnId="{515ADFEF-F78D-47F8-8865-C3CB170F76D4}">
      <dgm:prSet/>
      <dgm:spPr/>
      <dgm:t>
        <a:bodyPr/>
        <a:lstStyle/>
        <a:p>
          <a:endParaRPr lang="en-PH"/>
        </a:p>
      </dgm:t>
    </dgm:pt>
    <dgm:pt modelId="{F1FA3938-B386-4E6D-B57C-9BBEE9502C8B}" type="sibTrans" cxnId="{515ADFEF-F78D-47F8-8865-C3CB170F76D4}">
      <dgm:prSet/>
      <dgm:spPr/>
      <dgm:t>
        <a:bodyPr/>
        <a:lstStyle/>
        <a:p>
          <a:endParaRPr lang="en-PH"/>
        </a:p>
      </dgm:t>
    </dgm:pt>
    <dgm:pt modelId="{98E1A4BE-582B-466A-B72C-B5D2A6517608}">
      <dgm:prSet/>
      <dgm:spPr/>
      <dgm:t>
        <a:bodyPr/>
        <a:lstStyle/>
        <a:p>
          <a:pPr rtl="0"/>
          <a:r>
            <a:rPr lang="en-PH" smtClean="0"/>
            <a:t>PDP/NTP (AusAid 2010)/MegaManila Roadmap (JICA 2014)/ DOTC- UP BRT plan</a:t>
          </a:r>
          <a:endParaRPr lang="en-PH"/>
        </a:p>
      </dgm:t>
    </dgm:pt>
    <dgm:pt modelId="{07162082-0517-41C0-B0B3-08F57EA42BFD}" type="parTrans" cxnId="{55468C27-A1A9-4B0D-8074-E70DF7DD48F3}">
      <dgm:prSet/>
      <dgm:spPr/>
      <dgm:t>
        <a:bodyPr/>
        <a:lstStyle/>
        <a:p>
          <a:endParaRPr lang="en-PH"/>
        </a:p>
      </dgm:t>
    </dgm:pt>
    <dgm:pt modelId="{FF4BF5C0-9F1C-4C3B-8DA4-568B99A9809A}" type="sibTrans" cxnId="{55468C27-A1A9-4B0D-8074-E70DF7DD48F3}">
      <dgm:prSet/>
      <dgm:spPr/>
      <dgm:t>
        <a:bodyPr/>
        <a:lstStyle/>
        <a:p>
          <a:endParaRPr lang="en-PH"/>
        </a:p>
      </dgm:t>
    </dgm:pt>
    <dgm:pt modelId="{40F9ED83-C278-4D62-BFE2-00B2BD5412F1}" type="pres">
      <dgm:prSet presAssocID="{72C7ABFE-FE7D-4BDC-A366-36A9DFF680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667E60D7-1E71-4EFD-AC28-8A6442A16188}" type="pres">
      <dgm:prSet presAssocID="{25A3AE4B-4CEB-4648-8A25-7296DD1CC2DC}" presName="linNode" presStyleCnt="0"/>
      <dgm:spPr/>
    </dgm:pt>
    <dgm:pt modelId="{D75B36C4-8FC0-46A5-AF19-5EA5EF79815C}" type="pres">
      <dgm:prSet presAssocID="{25A3AE4B-4CEB-4648-8A25-7296DD1CC2D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991C19D-002E-485C-8652-F098CAD31C6D}" type="pres">
      <dgm:prSet presAssocID="{25A3AE4B-4CEB-4648-8A25-7296DD1CC2D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3657C419-ADA5-4F48-A1E8-210278E6A1D0}" type="pres">
      <dgm:prSet presAssocID="{43D6E03C-DBD1-49DE-B7A8-3EFDF31FBE38}" presName="sp" presStyleCnt="0"/>
      <dgm:spPr/>
    </dgm:pt>
    <dgm:pt modelId="{85F52CC3-870B-4388-A45E-2453546620BA}" type="pres">
      <dgm:prSet presAssocID="{8BE9C642-3D6A-4FEE-AE2F-4A79C6A39006}" presName="linNode" presStyleCnt="0"/>
      <dgm:spPr/>
    </dgm:pt>
    <dgm:pt modelId="{1263660A-CE37-4540-9A28-C247080F2DBA}" type="pres">
      <dgm:prSet presAssocID="{8BE9C642-3D6A-4FEE-AE2F-4A79C6A3900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FAD1BA60-D4F8-438C-A532-117BBBA8700B}" type="pres">
      <dgm:prSet presAssocID="{8BE9C642-3D6A-4FEE-AE2F-4A79C6A3900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5FE465A7-14E4-476C-A9E6-5B348886CFA6}" type="pres">
      <dgm:prSet presAssocID="{E2A225E9-5AAF-487F-820B-6DB215C0B07F}" presName="sp" presStyleCnt="0"/>
      <dgm:spPr/>
    </dgm:pt>
    <dgm:pt modelId="{3326733B-9E2A-488B-AEA8-6B03C5E1E98B}" type="pres">
      <dgm:prSet presAssocID="{C94FF378-AF06-47DF-9FDA-F4CD56AE0FD5}" presName="linNode" presStyleCnt="0"/>
      <dgm:spPr/>
    </dgm:pt>
    <dgm:pt modelId="{67FBC9E8-26EE-4A2D-A45A-ABDA59F62B1A}" type="pres">
      <dgm:prSet presAssocID="{C94FF378-AF06-47DF-9FDA-F4CD56AE0FD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52256F2-F87F-4DDD-A3BC-1181B4F1E78A}" type="pres">
      <dgm:prSet presAssocID="{C94FF378-AF06-47DF-9FDA-F4CD56AE0FD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D2F2811B-DA58-4668-BCBD-E4B2CB258447}" type="presOf" srcId="{7E1FD48A-CDB0-40ED-A0AF-A5C19FD7EB85}" destId="{2991C19D-002E-485C-8652-F098CAD31C6D}" srcOrd="0" destOrd="1" presId="urn:microsoft.com/office/officeart/2005/8/layout/vList5"/>
    <dgm:cxn modelId="{55468C27-A1A9-4B0D-8074-E70DF7DD48F3}" srcId="{C94FF378-AF06-47DF-9FDA-F4CD56AE0FD5}" destId="{98E1A4BE-582B-466A-B72C-B5D2A6517608}" srcOrd="1" destOrd="0" parTransId="{07162082-0517-41C0-B0B3-08F57EA42BFD}" sibTransId="{FF4BF5C0-9F1C-4C3B-8DA4-568B99A9809A}"/>
    <dgm:cxn modelId="{D301EF94-A033-4725-A98D-F4628D480F32}" srcId="{72C7ABFE-FE7D-4BDC-A366-36A9DFF6800E}" destId="{25A3AE4B-4CEB-4648-8A25-7296DD1CC2DC}" srcOrd="0" destOrd="0" parTransId="{8C38AE44-F4DD-44E3-885F-28681211E823}" sibTransId="{43D6E03C-DBD1-49DE-B7A8-3EFDF31FBE38}"/>
    <dgm:cxn modelId="{B5FB54BE-D9E2-4E0E-951C-240EA22C812B}" type="presOf" srcId="{8BE9C642-3D6A-4FEE-AE2F-4A79C6A39006}" destId="{1263660A-CE37-4540-9A28-C247080F2DBA}" srcOrd="0" destOrd="0" presId="urn:microsoft.com/office/officeart/2005/8/layout/vList5"/>
    <dgm:cxn modelId="{760C7D7A-ECDC-4B1B-A8BD-1F1D1188DE26}" srcId="{25A3AE4B-4CEB-4648-8A25-7296DD1CC2DC}" destId="{7E1FD48A-CDB0-40ED-A0AF-A5C19FD7EB85}" srcOrd="1" destOrd="0" parTransId="{83580833-7056-40F7-A81A-EA5E5A4AB809}" sibTransId="{D3D5C818-EE55-413D-B4EC-096F04775714}"/>
    <dgm:cxn modelId="{23E74B75-D5CD-41B1-B02C-DA52122AD277}" srcId="{72C7ABFE-FE7D-4BDC-A366-36A9DFF6800E}" destId="{C94FF378-AF06-47DF-9FDA-F4CD56AE0FD5}" srcOrd="2" destOrd="0" parTransId="{5998407A-2367-4E2D-88BE-5739C92366E1}" sibTransId="{4C4E3F53-DB57-4989-8400-6F9C1C9FA2CE}"/>
    <dgm:cxn modelId="{EC858480-979C-4B4D-B6EB-66D9A3702D45}" type="presOf" srcId="{98E1A4BE-582B-466A-B72C-B5D2A6517608}" destId="{252256F2-F87F-4DDD-A3BC-1181B4F1E78A}" srcOrd="0" destOrd="1" presId="urn:microsoft.com/office/officeart/2005/8/layout/vList5"/>
    <dgm:cxn modelId="{D5A5E9C5-54F7-458E-840E-AC6FC498316F}" type="presOf" srcId="{FB69A933-4B6D-4A73-988D-273E757B712C}" destId="{FAD1BA60-D4F8-438C-A532-117BBBA8700B}" srcOrd="0" destOrd="0" presId="urn:microsoft.com/office/officeart/2005/8/layout/vList5"/>
    <dgm:cxn modelId="{9854FDF6-5CA2-490D-A83A-EADEC6809514}" type="presOf" srcId="{25A3AE4B-4CEB-4648-8A25-7296DD1CC2DC}" destId="{D75B36C4-8FC0-46A5-AF19-5EA5EF79815C}" srcOrd="0" destOrd="0" presId="urn:microsoft.com/office/officeart/2005/8/layout/vList5"/>
    <dgm:cxn modelId="{515ADFEF-F78D-47F8-8865-C3CB170F76D4}" srcId="{C94FF378-AF06-47DF-9FDA-F4CD56AE0FD5}" destId="{E5CC1F22-8FF5-4734-B9F3-79995455D88D}" srcOrd="0" destOrd="0" parTransId="{B7780421-9947-480B-A303-69256EFF070C}" sibTransId="{F1FA3938-B386-4E6D-B57C-9BBEE9502C8B}"/>
    <dgm:cxn modelId="{B639CD6F-7ACD-4695-88B8-2E3803A41009}" type="presOf" srcId="{69E732E7-A43B-444F-A492-65F6D1FF2904}" destId="{FAD1BA60-D4F8-438C-A532-117BBBA8700B}" srcOrd="0" destOrd="1" presId="urn:microsoft.com/office/officeart/2005/8/layout/vList5"/>
    <dgm:cxn modelId="{082639DE-D255-44EF-ACF7-2A165818A29B}" type="presOf" srcId="{20515604-2278-47CC-A298-FA775B93A4B2}" destId="{2991C19D-002E-485C-8652-F098CAD31C6D}" srcOrd="0" destOrd="0" presId="urn:microsoft.com/office/officeart/2005/8/layout/vList5"/>
    <dgm:cxn modelId="{AE8A5C11-BBAA-4F98-A09A-665C3F707969}" type="presOf" srcId="{C94FF378-AF06-47DF-9FDA-F4CD56AE0FD5}" destId="{67FBC9E8-26EE-4A2D-A45A-ABDA59F62B1A}" srcOrd="0" destOrd="0" presId="urn:microsoft.com/office/officeart/2005/8/layout/vList5"/>
    <dgm:cxn modelId="{63565B65-6771-4099-9F60-6F5EED96AE19}" type="presOf" srcId="{E5CC1F22-8FF5-4734-B9F3-79995455D88D}" destId="{252256F2-F87F-4DDD-A3BC-1181B4F1E78A}" srcOrd="0" destOrd="0" presId="urn:microsoft.com/office/officeart/2005/8/layout/vList5"/>
    <dgm:cxn modelId="{4C5DE550-B286-4FB5-8F3C-C152B8FCED91}" srcId="{72C7ABFE-FE7D-4BDC-A366-36A9DFF6800E}" destId="{8BE9C642-3D6A-4FEE-AE2F-4A79C6A39006}" srcOrd="1" destOrd="0" parTransId="{9C3D1843-857B-42AE-889E-3C468A55F316}" sibTransId="{E2A225E9-5AAF-487F-820B-6DB215C0B07F}"/>
    <dgm:cxn modelId="{DB41D814-2058-4EE7-8713-128A384D89F0}" srcId="{25A3AE4B-4CEB-4648-8A25-7296DD1CC2DC}" destId="{20515604-2278-47CC-A298-FA775B93A4B2}" srcOrd="0" destOrd="0" parTransId="{B2C222BE-E88F-4836-9B87-3D4EB5E2D886}" sibTransId="{9C534B4F-1571-4187-9C7E-C8E64CC6BCC4}"/>
    <dgm:cxn modelId="{5F99AFBA-F9F9-4C68-83FD-4FCB73BEECD3}" type="presOf" srcId="{72C7ABFE-FE7D-4BDC-A366-36A9DFF6800E}" destId="{40F9ED83-C278-4D62-BFE2-00B2BD5412F1}" srcOrd="0" destOrd="0" presId="urn:microsoft.com/office/officeart/2005/8/layout/vList5"/>
    <dgm:cxn modelId="{218F276B-6DA2-42DF-9AEA-29DFD71D24B6}" srcId="{8BE9C642-3D6A-4FEE-AE2F-4A79C6A39006}" destId="{FB69A933-4B6D-4A73-988D-273E757B712C}" srcOrd="0" destOrd="0" parTransId="{B1D35F9A-3B5F-4478-B38D-D4247808C25E}" sibTransId="{0AE85ECA-9F4B-4762-817C-873640E85EB6}"/>
    <dgm:cxn modelId="{0CBB33AE-E8D9-4FFC-9E59-BC4F260CBFAD}" srcId="{8BE9C642-3D6A-4FEE-AE2F-4A79C6A39006}" destId="{69E732E7-A43B-444F-A492-65F6D1FF2904}" srcOrd="1" destOrd="0" parTransId="{F8815D66-DD59-40C6-B1EE-142755945F1D}" sibTransId="{A27B9B65-AB1D-44E8-8C5A-940BC4A6F5C8}"/>
    <dgm:cxn modelId="{F68F75B1-7485-474C-89F4-413DE0C605E9}" type="presParOf" srcId="{40F9ED83-C278-4D62-BFE2-00B2BD5412F1}" destId="{667E60D7-1E71-4EFD-AC28-8A6442A16188}" srcOrd="0" destOrd="0" presId="urn:microsoft.com/office/officeart/2005/8/layout/vList5"/>
    <dgm:cxn modelId="{977AAFA2-FA3E-41FD-ADE4-8E4EA3B80F2E}" type="presParOf" srcId="{667E60D7-1E71-4EFD-AC28-8A6442A16188}" destId="{D75B36C4-8FC0-46A5-AF19-5EA5EF79815C}" srcOrd="0" destOrd="0" presId="urn:microsoft.com/office/officeart/2005/8/layout/vList5"/>
    <dgm:cxn modelId="{FFF9B477-2C41-45A2-A4BB-52DFDC6782CB}" type="presParOf" srcId="{667E60D7-1E71-4EFD-AC28-8A6442A16188}" destId="{2991C19D-002E-485C-8652-F098CAD31C6D}" srcOrd="1" destOrd="0" presId="urn:microsoft.com/office/officeart/2005/8/layout/vList5"/>
    <dgm:cxn modelId="{73921AD2-36BA-4216-BCFB-8DD836EA8FC5}" type="presParOf" srcId="{40F9ED83-C278-4D62-BFE2-00B2BD5412F1}" destId="{3657C419-ADA5-4F48-A1E8-210278E6A1D0}" srcOrd="1" destOrd="0" presId="urn:microsoft.com/office/officeart/2005/8/layout/vList5"/>
    <dgm:cxn modelId="{CD45E7C8-5C44-4E1A-97A5-E01E723405A9}" type="presParOf" srcId="{40F9ED83-C278-4D62-BFE2-00B2BD5412F1}" destId="{85F52CC3-870B-4388-A45E-2453546620BA}" srcOrd="2" destOrd="0" presId="urn:microsoft.com/office/officeart/2005/8/layout/vList5"/>
    <dgm:cxn modelId="{DA241E62-A813-42CC-AABD-7C8EDCF5EA5B}" type="presParOf" srcId="{85F52CC3-870B-4388-A45E-2453546620BA}" destId="{1263660A-CE37-4540-9A28-C247080F2DBA}" srcOrd="0" destOrd="0" presId="urn:microsoft.com/office/officeart/2005/8/layout/vList5"/>
    <dgm:cxn modelId="{796F35CE-B3E3-4CCD-AD03-DB5C6C93F722}" type="presParOf" srcId="{85F52CC3-870B-4388-A45E-2453546620BA}" destId="{FAD1BA60-D4F8-438C-A532-117BBBA8700B}" srcOrd="1" destOrd="0" presId="urn:microsoft.com/office/officeart/2005/8/layout/vList5"/>
    <dgm:cxn modelId="{A74841DF-4464-4CAB-819F-5E3F7B70CD61}" type="presParOf" srcId="{40F9ED83-C278-4D62-BFE2-00B2BD5412F1}" destId="{5FE465A7-14E4-476C-A9E6-5B348886CFA6}" srcOrd="3" destOrd="0" presId="urn:microsoft.com/office/officeart/2005/8/layout/vList5"/>
    <dgm:cxn modelId="{244E2151-828C-4D7C-9AA0-8785F159CDEA}" type="presParOf" srcId="{40F9ED83-C278-4D62-BFE2-00B2BD5412F1}" destId="{3326733B-9E2A-488B-AEA8-6B03C5E1E98B}" srcOrd="4" destOrd="0" presId="urn:microsoft.com/office/officeart/2005/8/layout/vList5"/>
    <dgm:cxn modelId="{E4065ECF-8792-4F3A-BC7A-2ED898DE9F0F}" type="presParOf" srcId="{3326733B-9E2A-488B-AEA8-6B03C5E1E98B}" destId="{67FBC9E8-26EE-4A2D-A45A-ABDA59F62B1A}" srcOrd="0" destOrd="0" presId="urn:microsoft.com/office/officeart/2005/8/layout/vList5"/>
    <dgm:cxn modelId="{1E3AF21F-BA40-4E03-ADCA-853BC73698F2}" type="presParOf" srcId="{3326733B-9E2A-488B-AEA8-6B03C5E1E98B}" destId="{252256F2-F87F-4DDD-A3BC-1181B4F1E7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78F18D-819C-48DA-A475-F02BBEC35D2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9BBCCD75-03B7-4E7A-84FB-C75DE4E0CFE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PH" sz="2800" dirty="0" smtClean="0"/>
            <a:t>12 million people at 191 persons/ha</a:t>
          </a:r>
          <a:endParaRPr lang="en-PH" sz="2800" dirty="0"/>
        </a:p>
      </dgm:t>
    </dgm:pt>
    <dgm:pt modelId="{68E4FFA0-35C4-4C2C-9DBB-1C7BF924253C}" type="parTrans" cxnId="{A4B2CB4F-1F8F-4EC5-A6AE-9397FA987868}">
      <dgm:prSet/>
      <dgm:spPr/>
      <dgm:t>
        <a:bodyPr/>
        <a:lstStyle/>
        <a:p>
          <a:endParaRPr lang="en-PH"/>
        </a:p>
      </dgm:t>
    </dgm:pt>
    <dgm:pt modelId="{DBCC97F2-9574-4BC1-9716-AA2D60F1A110}" type="sibTrans" cxnId="{A4B2CB4F-1F8F-4EC5-A6AE-9397FA987868}">
      <dgm:prSet/>
      <dgm:spPr/>
      <dgm:t>
        <a:bodyPr/>
        <a:lstStyle/>
        <a:p>
          <a:endParaRPr lang="en-PH"/>
        </a:p>
      </dgm:t>
    </dgm:pt>
    <dgm:pt modelId="{5315931C-32D4-4EE1-BDEF-318E01DCD92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PH" sz="2800" dirty="0" smtClean="0"/>
            <a:t>2 million vehicles plying the streets (2010)</a:t>
          </a:r>
          <a:endParaRPr lang="en-PH" sz="2800" dirty="0"/>
        </a:p>
      </dgm:t>
    </dgm:pt>
    <dgm:pt modelId="{240BBCB3-D525-4CFD-9822-80B37399CCCA}" type="parTrans" cxnId="{F9ED415F-851F-49A2-ABD4-D68AFA0E9C67}">
      <dgm:prSet/>
      <dgm:spPr/>
      <dgm:t>
        <a:bodyPr/>
        <a:lstStyle/>
        <a:p>
          <a:endParaRPr lang="en-PH"/>
        </a:p>
      </dgm:t>
    </dgm:pt>
    <dgm:pt modelId="{320BD168-69A6-4081-8243-B8D62225A352}" type="sibTrans" cxnId="{F9ED415F-851F-49A2-ABD4-D68AFA0E9C67}">
      <dgm:prSet/>
      <dgm:spPr/>
      <dgm:t>
        <a:bodyPr/>
        <a:lstStyle/>
        <a:p>
          <a:endParaRPr lang="en-PH"/>
        </a:p>
      </dgm:t>
    </dgm:pt>
    <dgm:pt modelId="{775EE4C1-F055-4119-A588-B426F2E9515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>
            <a:spcAft>
              <a:spcPct val="35000"/>
            </a:spcAft>
          </a:pPr>
          <a:r>
            <a:rPr lang="en-PH" sz="2800" dirty="0" smtClean="0"/>
            <a:t>1000 km of road infrastructure </a:t>
          </a:r>
          <a:r>
            <a:rPr lang="en-PH" sz="2100" dirty="0" smtClean="0"/>
            <a:t>within 16 cities and 1 municipality </a:t>
          </a:r>
        </a:p>
        <a:p>
          <a:pPr rtl="0">
            <a:spcAft>
              <a:spcPts val="0"/>
            </a:spcAft>
          </a:pPr>
          <a:r>
            <a:rPr lang="en-PH" sz="2800" dirty="0" smtClean="0"/>
            <a:t>covering 620 </a:t>
          </a:r>
          <a:r>
            <a:rPr lang="en-PH" sz="2800" dirty="0" err="1" smtClean="0"/>
            <a:t>sqkm</a:t>
          </a:r>
          <a:endParaRPr lang="en-PH" sz="2800" dirty="0"/>
        </a:p>
      </dgm:t>
    </dgm:pt>
    <dgm:pt modelId="{961E592C-99A0-47FD-9E92-F4FFD8063965}" type="parTrans" cxnId="{1527810C-0BA7-42E3-B596-27F09361E52B}">
      <dgm:prSet/>
      <dgm:spPr/>
      <dgm:t>
        <a:bodyPr/>
        <a:lstStyle/>
        <a:p>
          <a:endParaRPr lang="en-PH"/>
        </a:p>
      </dgm:t>
    </dgm:pt>
    <dgm:pt modelId="{4D144DF7-12C2-4FC5-BC88-C6008739F564}" type="sibTrans" cxnId="{1527810C-0BA7-42E3-B596-27F09361E52B}">
      <dgm:prSet/>
      <dgm:spPr/>
      <dgm:t>
        <a:bodyPr/>
        <a:lstStyle/>
        <a:p>
          <a:endParaRPr lang="en-PH"/>
        </a:p>
      </dgm:t>
    </dgm:pt>
    <dgm:pt modelId="{31B57978-512A-4F69-A75A-DC619BB3DCE7}">
      <dgm:prSet/>
      <dgm:spPr/>
      <dgm:t>
        <a:bodyPr/>
        <a:lstStyle/>
        <a:p>
          <a:pPr rtl="0"/>
          <a:r>
            <a:rPr lang="en-PH" smtClean="0"/>
            <a:t>Inter and Intra-city transport:</a:t>
          </a:r>
          <a:endParaRPr lang="en-PH"/>
        </a:p>
      </dgm:t>
    </dgm:pt>
    <dgm:pt modelId="{665D7E89-8560-4F57-8552-3A8CF5893183}" type="parTrans" cxnId="{E0842DC9-79A0-44FF-9B78-8B7AF9989C5F}">
      <dgm:prSet/>
      <dgm:spPr/>
      <dgm:t>
        <a:bodyPr/>
        <a:lstStyle/>
        <a:p>
          <a:endParaRPr lang="en-PH"/>
        </a:p>
      </dgm:t>
    </dgm:pt>
    <dgm:pt modelId="{5A257C57-60C5-4741-B970-4BF8DDFF0576}" type="sibTrans" cxnId="{E0842DC9-79A0-44FF-9B78-8B7AF9989C5F}">
      <dgm:prSet/>
      <dgm:spPr/>
      <dgm:t>
        <a:bodyPr/>
        <a:lstStyle/>
        <a:p>
          <a:endParaRPr lang="en-PH"/>
        </a:p>
      </dgm:t>
    </dgm:pt>
    <dgm:pt modelId="{FC2CA9A9-BE6D-495B-955D-8127C7A83324}">
      <dgm:prSet/>
      <dgm:spPr/>
      <dgm:t>
        <a:bodyPr/>
        <a:lstStyle/>
        <a:p>
          <a:pPr rtl="0"/>
          <a:r>
            <a:rPr lang="en-PH" dirty="0" smtClean="0"/>
            <a:t>Mass rail transit: LRT1, LRT2, MRT3 and PNR south commuter line</a:t>
          </a:r>
          <a:endParaRPr lang="en-PH" dirty="0"/>
        </a:p>
      </dgm:t>
    </dgm:pt>
    <dgm:pt modelId="{4ADEC4EE-999E-419F-BF60-035BC4E570DF}" type="parTrans" cxnId="{D4E9708C-EB55-4124-B2EB-89FE94CAE443}">
      <dgm:prSet/>
      <dgm:spPr/>
      <dgm:t>
        <a:bodyPr/>
        <a:lstStyle/>
        <a:p>
          <a:endParaRPr lang="en-PH"/>
        </a:p>
      </dgm:t>
    </dgm:pt>
    <dgm:pt modelId="{93B11794-2E79-4FCC-A356-20E4707537DB}" type="sibTrans" cxnId="{D4E9708C-EB55-4124-B2EB-89FE94CAE443}">
      <dgm:prSet/>
      <dgm:spPr/>
      <dgm:t>
        <a:bodyPr/>
        <a:lstStyle/>
        <a:p>
          <a:endParaRPr lang="en-PH"/>
        </a:p>
      </dgm:t>
    </dgm:pt>
    <dgm:pt modelId="{1A1D612A-365B-46BE-8E8B-35B0D9959727}">
      <dgm:prSet/>
      <dgm:spPr/>
      <dgm:t>
        <a:bodyPr/>
        <a:lstStyle/>
        <a:p>
          <a:pPr rtl="0"/>
          <a:r>
            <a:rPr lang="en-PH" smtClean="0"/>
            <a:t>Bus</a:t>
          </a:r>
          <a:endParaRPr lang="en-PH"/>
        </a:p>
      </dgm:t>
    </dgm:pt>
    <dgm:pt modelId="{6FDF4655-06BB-46E8-888E-0FFA31F5FFA6}" type="parTrans" cxnId="{78A77309-FFD9-4ED4-83DA-3F97735DE973}">
      <dgm:prSet/>
      <dgm:spPr/>
      <dgm:t>
        <a:bodyPr/>
        <a:lstStyle/>
        <a:p>
          <a:endParaRPr lang="en-PH"/>
        </a:p>
      </dgm:t>
    </dgm:pt>
    <dgm:pt modelId="{34D6170D-B35A-4BBA-942E-6EFB934B0A0D}" type="sibTrans" cxnId="{78A77309-FFD9-4ED4-83DA-3F97735DE973}">
      <dgm:prSet/>
      <dgm:spPr/>
      <dgm:t>
        <a:bodyPr/>
        <a:lstStyle/>
        <a:p>
          <a:endParaRPr lang="en-PH"/>
        </a:p>
      </dgm:t>
    </dgm:pt>
    <dgm:pt modelId="{CB0E6127-0C59-438A-9152-5F45D03642B1}">
      <dgm:prSet/>
      <dgm:spPr/>
      <dgm:t>
        <a:bodyPr/>
        <a:lstStyle/>
        <a:p>
          <a:pPr rtl="0"/>
          <a:r>
            <a:rPr lang="en-PH" smtClean="0"/>
            <a:t>Other PUVs</a:t>
          </a:r>
          <a:endParaRPr lang="en-PH"/>
        </a:p>
      </dgm:t>
    </dgm:pt>
    <dgm:pt modelId="{AA027595-2ABF-4C61-8A1F-709EE2D0735E}" type="parTrans" cxnId="{F450CE43-9480-459A-8664-9CBCB042A9BE}">
      <dgm:prSet/>
      <dgm:spPr/>
      <dgm:t>
        <a:bodyPr/>
        <a:lstStyle/>
        <a:p>
          <a:endParaRPr lang="en-PH"/>
        </a:p>
      </dgm:t>
    </dgm:pt>
    <dgm:pt modelId="{C9C62DA8-D4C5-4703-B943-3EF49A412093}" type="sibTrans" cxnId="{F450CE43-9480-459A-8664-9CBCB042A9BE}">
      <dgm:prSet/>
      <dgm:spPr/>
      <dgm:t>
        <a:bodyPr/>
        <a:lstStyle/>
        <a:p>
          <a:endParaRPr lang="en-PH"/>
        </a:p>
      </dgm:t>
    </dgm:pt>
    <dgm:pt modelId="{DC44C095-2874-4D91-A54B-BD33D593146E}">
      <dgm:prSet/>
      <dgm:spPr/>
      <dgm:t>
        <a:bodyPr/>
        <a:lstStyle/>
        <a:p>
          <a:pPr rtl="0"/>
          <a:r>
            <a:rPr lang="en-PH" smtClean="0"/>
            <a:t>Private cars</a:t>
          </a:r>
          <a:endParaRPr lang="en-PH"/>
        </a:p>
      </dgm:t>
    </dgm:pt>
    <dgm:pt modelId="{F6083017-D125-439B-9BB5-8F2D407177C4}" type="parTrans" cxnId="{AC60A0C7-B1FA-4AA2-8E7E-9C9C70E5B725}">
      <dgm:prSet/>
      <dgm:spPr/>
      <dgm:t>
        <a:bodyPr/>
        <a:lstStyle/>
        <a:p>
          <a:endParaRPr lang="en-PH"/>
        </a:p>
      </dgm:t>
    </dgm:pt>
    <dgm:pt modelId="{BF9943B1-BD77-4ACC-91C0-BB0B4D77E515}" type="sibTrans" cxnId="{AC60A0C7-B1FA-4AA2-8E7E-9C9C70E5B725}">
      <dgm:prSet/>
      <dgm:spPr/>
      <dgm:t>
        <a:bodyPr/>
        <a:lstStyle/>
        <a:p>
          <a:endParaRPr lang="en-PH"/>
        </a:p>
      </dgm:t>
    </dgm:pt>
    <dgm:pt modelId="{A6240D51-B712-48D1-8412-4E8E7592A7DF}" type="pres">
      <dgm:prSet presAssocID="{2778F18D-819C-48DA-A475-F02BBEC35D2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PH"/>
        </a:p>
      </dgm:t>
    </dgm:pt>
    <dgm:pt modelId="{513EDB79-A531-4FC0-AB2B-18AD68AD7E65}" type="pres">
      <dgm:prSet presAssocID="{9BBCCD75-03B7-4E7A-84FB-C75DE4E0CFE8}" presName="horFlow" presStyleCnt="0"/>
      <dgm:spPr/>
    </dgm:pt>
    <dgm:pt modelId="{4394F917-4912-412A-A97B-39E943AEADC1}" type="pres">
      <dgm:prSet presAssocID="{9BBCCD75-03B7-4E7A-84FB-C75DE4E0CFE8}" presName="bigChev" presStyleLbl="node1" presStyleIdx="0" presStyleCnt="4" custScaleX="427557"/>
      <dgm:spPr/>
      <dgm:t>
        <a:bodyPr/>
        <a:lstStyle/>
        <a:p>
          <a:endParaRPr lang="en-PH"/>
        </a:p>
      </dgm:t>
    </dgm:pt>
    <dgm:pt modelId="{21FF4B78-D126-443F-80E6-2CB05C76A46A}" type="pres">
      <dgm:prSet presAssocID="{9BBCCD75-03B7-4E7A-84FB-C75DE4E0CFE8}" presName="vSp" presStyleCnt="0"/>
      <dgm:spPr/>
    </dgm:pt>
    <dgm:pt modelId="{C73DE19A-1F01-4303-A544-707B2AACB650}" type="pres">
      <dgm:prSet presAssocID="{5315931C-32D4-4EE1-BDEF-318E01DCD92D}" presName="horFlow" presStyleCnt="0"/>
      <dgm:spPr/>
    </dgm:pt>
    <dgm:pt modelId="{61DDE811-84A8-441B-8300-DD62104EDAA9}" type="pres">
      <dgm:prSet presAssocID="{5315931C-32D4-4EE1-BDEF-318E01DCD92D}" presName="bigChev" presStyleLbl="node1" presStyleIdx="1" presStyleCnt="4" custScaleX="427557"/>
      <dgm:spPr/>
      <dgm:t>
        <a:bodyPr/>
        <a:lstStyle/>
        <a:p>
          <a:endParaRPr lang="en-PH"/>
        </a:p>
      </dgm:t>
    </dgm:pt>
    <dgm:pt modelId="{BF7097D2-DF91-4153-8A80-ED206C3BCF62}" type="pres">
      <dgm:prSet presAssocID="{5315931C-32D4-4EE1-BDEF-318E01DCD92D}" presName="vSp" presStyleCnt="0"/>
      <dgm:spPr/>
    </dgm:pt>
    <dgm:pt modelId="{9420D9C2-3BCE-4F1E-9F44-6DD65A66968E}" type="pres">
      <dgm:prSet presAssocID="{775EE4C1-F055-4119-A588-B426F2E9515F}" presName="horFlow" presStyleCnt="0"/>
      <dgm:spPr/>
    </dgm:pt>
    <dgm:pt modelId="{BCD0F007-B5B8-4E2A-9330-FC9A76484E0C}" type="pres">
      <dgm:prSet presAssocID="{775EE4C1-F055-4119-A588-B426F2E9515F}" presName="bigChev" presStyleLbl="node1" presStyleIdx="2" presStyleCnt="4" custScaleX="427557"/>
      <dgm:spPr/>
      <dgm:t>
        <a:bodyPr/>
        <a:lstStyle/>
        <a:p>
          <a:endParaRPr lang="en-PH"/>
        </a:p>
      </dgm:t>
    </dgm:pt>
    <dgm:pt modelId="{BDC25A0B-4E90-4805-8B4E-8051FBF1B052}" type="pres">
      <dgm:prSet presAssocID="{775EE4C1-F055-4119-A588-B426F2E9515F}" presName="vSp" presStyleCnt="0"/>
      <dgm:spPr/>
    </dgm:pt>
    <dgm:pt modelId="{227F625D-C865-4607-A3A4-2AFA3D6A65E4}" type="pres">
      <dgm:prSet presAssocID="{31B57978-512A-4F69-A75A-DC619BB3DCE7}" presName="horFlow" presStyleCnt="0"/>
      <dgm:spPr/>
    </dgm:pt>
    <dgm:pt modelId="{81DFB500-9D8B-49E1-BAB1-48E511DCF910}" type="pres">
      <dgm:prSet presAssocID="{31B57978-512A-4F69-A75A-DC619BB3DCE7}" presName="bigChev" presStyleLbl="node1" presStyleIdx="3" presStyleCnt="4"/>
      <dgm:spPr/>
      <dgm:t>
        <a:bodyPr/>
        <a:lstStyle/>
        <a:p>
          <a:endParaRPr lang="en-PH"/>
        </a:p>
      </dgm:t>
    </dgm:pt>
    <dgm:pt modelId="{537D4C15-BD5C-47DC-B5DE-2BE9C56A5333}" type="pres">
      <dgm:prSet presAssocID="{4ADEC4EE-999E-419F-BF60-035BC4E570DF}" presName="parTrans" presStyleCnt="0"/>
      <dgm:spPr/>
    </dgm:pt>
    <dgm:pt modelId="{97E2097D-E852-4E98-904B-15B5BBE078B4}" type="pres">
      <dgm:prSet presAssocID="{FC2CA9A9-BE6D-495B-955D-8127C7A83324}" presName="node" presStyleLbl="alignAccFollowNode1" presStyleIdx="0" presStyleCnt="4" custScaleX="135559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805D9CAD-6E5D-403A-8000-3501B3EDF971}" type="pres">
      <dgm:prSet presAssocID="{93B11794-2E79-4FCC-A356-20E4707537DB}" presName="sibTrans" presStyleCnt="0"/>
      <dgm:spPr/>
    </dgm:pt>
    <dgm:pt modelId="{ADC1A35A-DC07-49E3-B7AF-EF67EDC01F1E}" type="pres">
      <dgm:prSet presAssocID="{1A1D612A-365B-46BE-8E8B-35B0D9959727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EE1CEF0F-C154-4972-ACB8-4F40002DF52D}" type="pres">
      <dgm:prSet presAssocID="{34D6170D-B35A-4BBA-942E-6EFB934B0A0D}" presName="sibTrans" presStyleCnt="0"/>
      <dgm:spPr/>
    </dgm:pt>
    <dgm:pt modelId="{62615301-B0F3-4736-8326-21E8523DF812}" type="pres">
      <dgm:prSet presAssocID="{CB0E6127-0C59-438A-9152-5F45D03642B1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F7BCB74-C2D3-4408-9C07-5A858D4747BE}" type="pres">
      <dgm:prSet presAssocID="{C9C62DA8-D4C5-4703-B943-3EF49A412093}" presName="sibTrans" presStyleCnt="0"/>
      <dgm:spPr/>
    </dgm:pt>
    <dgm:pt modelId="{E7054BC1-AE6A-404A-A30A-A93B1BEB2C74}" type="pres">
      <dgm:prSet presAssocID="{DC44C095-2874-4D91-A54B-BD33D593146E}" presName="node" presStyleLbl="alignAccFollowNode1" presStyleIdx="3" presStyleCnt="4" custScaleX="102678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1527810C-0BA7-42E3-B596-27F09361E52B}" srcId="{2778F18D-819C-48DA-A475-F02BBEC35D29}" destId="{775EE4C1-F055-4119-A588-B426F2E9515F}" srcOrd="2" destOrd="0" parTransId="{961E592C-99A0-47FD-9E92-F4FFD8063965}" sibTransId="{4D144DF7-12C2-4FC5-BC88-C6008739F564}"/>
    <dgm:cxn modelId="{F450CE43-9480-459A-8664-9CBCB042A9BE}" srcId="{31B57978-512A-4F69-A75A-DC619BB3DCE7}" destId="{CB0E6127-0C59-438A-9152-5F45D03642B1}" srcOrd="2" destOrd="0" parTransId="{AA027595-2ABF-4C61-8A1F-709EE2D0735E}" sibTransId="{C9C62DA8-D4C5-4703-B943-3EF49A412093}"/>
    <dgm:cxn modelId="{72FB865B-CCDF-47D9-B63C-9223D482F1A0}" type="presOf" srcId="{CB0E6127-0C59-438A-9152-5F45D03642B1}" destId="{62615301-B0F3-4736-8326-21E8523DF812}" srcOrd="0" destOrd="0" presId="urn:microsoft.com/office/officeart/2005/8/layout/lProcess3"/>
    <dgm:cxn modelId="{78A77309-FFD9-4ED4-83DA-3F97735DE973}" srcId="{31B57978-512A-4F69-A75A-DC619BB3DCE7}" destId="{1A1D612A-365B-46BE-8E8B-35B0D9959727}" srcOrd="1" destOrd="0" parTransId="{6FDF4655-06BB-46E8-888E-0FFA31F5FFA6}" sibTransId="{34D6170D-B35A-4BBA-942E-6EFB934B0A0D}"/>
    <dgm:cxn modelId="{AC60A0C7-B1FA-4AA2-8E7E-9C9C70E5B725}" srcId="{31B57978-512A-4F69-A75A-DC619BB3DCE7}" destId="{DC44C095-2874-4D91-A54B-BD33D593146E}" srcOrd="3" destOrd="0" parTransId="{F6083017-D125-439B-9BB5-8F2D407177C4}" sibTransId="{BF9943B1-BD77-4ACC-91C0-BB0B4D77E515}"/>
    <dgm:cxn modelId="{9E4652A5-8EE6-495A-9810-4E04F9EB8F8D}" type="presOf" srcId="{775EE4C1-F055-4119-A588-B426F2E9515F}" destId="{BCD0F007-B5B8-4E2A-9330-FC9A76484E0C}" srcOrd="0" destOrd="0" presId="urn:microsoft.com/office/officeart/2005/8/layout/lProcess3"/>
    <dgm:cxn modelId="{E0842DC9-79A0-44FF-9B78-8B7AF9989C5F}" srcId="{2778F18D-819C-48DA-A475-F02BBEC35D29}" destId="{31B57978-512A-4F69-A75A-DC619BB3DCE7}" srcOrd="3" destOrd="0" parTransId="{665D7E89-8560-4F57-8552-3A8CF5893183}" sibTransId="{5A257C57-60C5-4741-B970-4BF8DDFF0576}"/>
    <dgm:cxn modelId="{0BE0D7E9-D04F-4C50-94C4-7B17240D02BF}" type="presOf" srcId="{5315931C-32D4-4EE1-BDEF-318E01DCD92D}" destId="{61DDE811-84A8-441B-8300-DD62104EDAA9}" srcOrd="0" destOrd="0" presId="urn:microsoft.com/office/officeart/2005/8/layout/lProcess3"/>
    <dgm:cxn modelId="{889F2617-DA22-49BE-9A1B-E17B37ABE030}" type="presOf" srcId="{DC44C095-2874-4D91-A54B-BD33D593146E}" destId="{E7054BC1-AE6A-404A-A30A-A93B1BEB2C74}" srcOrd="0" destOrd="0" presId="urn:microsoft.com/office/officeart/2005/8/layout/lProcess3"/>
    <dgm:cxn modelId="{34C6DED1-982A-4DE7-8F33-EB51430A6413}" type="presOf" srcId="{31B57978-512A-4F69-A75A-DC619BB3DCE7}" destId="{81DFB500-9D8B-49E1-BAB1-48E511DCF910}" srcOrd="0" destOrd="0" presId="urn:microsoft.com/office/officeart/2005/8/layout/lProcess3"/>
    <dgm:cxn modelId="{D4E9708C-EB55-4124-B2EB-89FE94CAE443}" srcId="{31B57978-512A-4F69-A75A-DC619BB3DCE7}" destId="{FC2CA9A9-BE6D-495B-955D-8127C7A83324}" srcOrd="0" destOrd="0" parTransId="{4ADEC4EE-999E-419F-BF60-035BC4E570DF}" sibTransId="{93B11794-2E79-4FCC-A356-20E4707537DB}"/>
    <dgm:cxn modelId="{E5403E51-415D-428F-B879-B9780061584F}" type="presOf" srcId="{9BBCCD75-03B7-4E7A-84FB-C75DE4E0CFE8}" destId="{4394F917-4912-412A-A97B-39E943AEADC1}" srcOrd="0" destOrd="0" presId="urn:microsoft.com/office/officeart/2005/8/layout/lProcess3"/>
    <dgm:cxn modelId="{44A20306-4970-4A8F-AD1F-F45ED3BC8093}" type="presOf" srcId="{FC2CA9A9-BE6D-495B-955D-8127C7A83324}" destId="{97E2097D-E852-4E98-904B-15B5BBE078B4}" srcOrd="0" destOrd="0" presId="urn:microsoft.com/office/officeart/2005/8/layout/lProcess3"/>
    <dgm:cxn modelId="{A4B2CB4F-1F8F-4EC5-A6AE-9397FA987868}" srcId="{2778F18D-819C-48DA-A475-F02BBEC35D29}" destId="{9BBCCD75-03B7-4E7A-84FB-C75DE4E0CFE8}" srcOrd="0" destOrd="0" parTransId="{68E4FFA0-35C4-4C2C-9DBB-1C7BF924253C}" sibTransId="{DBCC97F2-9574-4BC1-9716-AA2D60F1A110}"/>
    <dgm:cxn modelId="{F75AE623-CD59-4557-ACC5-FFA020339FD9}" type="presOf" srcId="{2778F18D-819C-48DA-A475-F02BBEC35D29}" destId="{A6240D51-B712-48D1-8412-4E8E7592A7DF}" srcOrd="0" destOrd="0" presId="urn:microsoft.com/office/officeart/2005/8/layout/lProcess3"/>
    <dgm:cxn modelId="{F9ED415F-851F-49A2-ABD4-D68AFA0E9C67}" srcId="{2778F18D-819C-48DA-A475-F02BBEC35D29}" destId="{5315931C-32D4-4EE1-BDEF-318E01DCD92D}" srcOrd="1" destOrd="0" parTransId="{240BBCB3-D525-4CFD-9822-80B37399CCCA}" sibTransId="{320BD168-69A6-4081-8243-B8D62225A352}"/>
    <dgm:cxn modelId="{0BC92BB8-BBD8-4B92-9513-C9E1421492A3}" type="presOf" srcId="{1A1D612A-365B-46BE-8E8B-35B0D9959727}" destId="{ADC1A35A-DC07-49E3-B7AF-EF67EDC01F1E}" srcOrd="0" destOrd="0" presId="urn:microsoft.com/office/officeart/2005/8/layout/lProcess3"/>
    <dgm:cxn modelId="{93FDCF1D-CBCF-45AD-A3FE-DD2DB2D50866}" type="presParOf" srcId="{A6240D51-B712-48D1-8412-4E8E7592A7DF}" destId="{513EDB79-A531-4FC0-AB2B-18AD68AD7E65}" srcOrd="0" destOrd="0" presId="urn:microsoft.com/office/officeart/2005/8/layout/lProcess3"/>
    <dgm:cxn modelId="{4C32716F-4944-4466-A6A6-59AC5F8AD020}" type="presParOf" srcId="{513EDB79-A531-4FC0-AB2B-18AD68AD7E65}" destId="{4394F917-4912-412A-A97B-39E943AEADC1}" srcOrd="0" destOrd="0" presId="urn:microsoft.com/office/officeart/2005/8/layout/lProcess3"/>
    <dgm:cxn modelId="{3DA38FA6-6A4F-4CA2-B831-4C6BEE97C9BA}" type="presParOf" srcId="{A6240D51-B712-48D1-8412-4E8E7592A7DF}" destId="{21FF4B78-D126-443F-80E6-2CB05C76A46A}" srcOrd="1" destOrd="0" presId="urn:microsoft.com/office/officeart/2005/8/layout/lProcess3"/>
    <dgm:cxn modelId="{C80877BC-065C-40F3-92DB-2A46B2155CC7}" type="presParOf" srcId="{A6240D51-B712-48D1-8412-4E8E7592A7DF}" destId="{C73DE19A-1F01-4303-A544-707B2AACB650}" srcOrd="2" destOrd="0" presId="urn:microsoft.com/office/officeart/2005/8/layout/lProcess3"/>
    <dgm:cxn modelId="{9D727495-0ABA-4873-8F0A-53191E130EDE}" type="presParOf" srcId="{C73DE19A-1F01-4303-A544-707B2AACB650}" destId="{61DDE811-84A8-441B-8300-DD62104EDAA9}" srcOrd="0" destOrd="0" presId="urn:microsoft.com/office/officeart/2005/8/layout/lProcess3"/>
    <dgm:cxn modelId="{10F4ABB6-0CB8-4184-A42D-E4FEE626E079}" type="presParOf" srcId="{A6240D51-B712-48D1-8412-4E8E7592A7DF}" destId="{BF7097D2-DF91-4153-8A80-ED206C3BCF62}" srcOrd="3" destOrd="0" presId="urn:microsoft.com/office/officeart/2005/8/layout/lProcess3"/>
    <dgm:cxn modelId="{084BC138-B678-4940-B20A-2D7D3D49FB5A}" type="presParOf" srcId="{A6240D51-B712-48D1-8412-4E8E7592A7DF}" destId="{9420D9C2-3BCE-4F1E-9F44-6DD65A66968E}" srcOrd="4" destOrd="0" presId="urn:microsoft.com/office/officeart/2005/8/layout/lProcess3"/>
    <dgm:cxn modelId="{B760807A-35F3-4FC4-8AAF-75B2DBD88A90}" type="presParOf" srcId="{9420D9C2-3BCE-4F1E-9F44-6DD65A66968E}" destId="{BCD0F007-B5B8-4E2A-9330-FC9A76484E0C}" srcOrd="0" destOrd="0" presId="urn:microsoft.com/office/officeart/2005/8/layout/lProcess3"/>
    <dgm:cxn modelId="{0258D351-E4C1-4BDE-A122-B2AB1AD554D0}" type="presParOf" srcId="{A6240D51-B712-48D1-8412-4E8E7592A7DF}" destId="{BDC25A0B-4E90-4805-8B4E-8051FBF1B052}" srcOrd="5" destOrd="0" presId="urn:microsoft.com/office/officeart/2005/8/layout/lProcess3"/>
    <dgm:cxn modelId="{D0F126DE-FD22-4515-BA28-A00F01CBCA5E}" type="presParOf" srcId="{A6240D51-B712-48D1-8412-4E8E7592A7DF}" destId="{227F625D-C865-4607-A3A4-2AFA3D6A65E4}" srcOrd="6" destOrd="0" presId="urn:microsoft.com/office/officeart/2005/8/layout/lProcess3"/>
    <dgm:cxn modelId="{942C19C3-8812-427E-9789-7C783E5B9779}" type="presParOf" srcId="{227F625D-C865-4607-A3A4-2AFA3D6A65E4}" destId="{81DFB500-9D8B-49E1-BAB1-48E511DCF910}" srcOrd="0" destOrd="0" presId="urn:microsoft.com/office/officeart/2005/8/layout/lProcess3"/>
    <dgm:cxn modelId="{CC2C2D15-B133-4CCA-8E84-E911B105FB1F}" type="presParOf" srcId="{227F625D-C865-4607-A3A4-2AFA3D6A65E4}" destId="{537D4C15-BD5C-47DC-B5DE-2BE9C56A5333}" srcOrd="1" destOrd="0" presId="urn:microsoft.com/office/officeart/2005/8/layout/lProcess3"/>
    <dgm:cxn modelId="{3ECE0C6B-5A5C-44CC-A72B-55D62B935682}" type="presParOf" srcId="{227F625D-C865-4607-A3A4-2AFA3D6A65E4}" destId="{97E2097D-E852-4E98-904B-15B5BBE078B4}" srcOrd="2" destOrd="0" presId="urn:microsoft.com/office/officeart/2005/8/layout/lProcess3"/>
    <dgm:cxn modelId="{F332660B-449D-4B84-8A0D-DFF22B4EAA2B}" type="presParOf" srcId="{227F625D-C865-4607-A3A4-2AFA3D6A65E4}" destId="{805D9CAD-6E5D-403A-8000-3501B3EDF971}" srcOrd="3" destOrd="0" presId="urn:microsoft.com/office/officeart/2005/8/layout/lProcess3"/>
    <dgm:cxn modelId="{973AE2DC-C641-47D6-BC8B-9077CE3EEE9A}" type="presParOf" srcId="{227F625D-C865-4607-A3A4-2AFA3D6A65E4}" destId="{ADC1A35A-DC07-49E3-B7AF-EF67EDC01F1E}" srcOrd="4" destOrd="0" presId="urn:microsoft.com/office/officeart/2005/8/layout/lProcess3"/>
    <dgm:cxn modelId="{5A2CD64C-3C24-4D5E-AE33-8D96BEEE968D}" type="presParOf" srcId="{227F625D-C865-4607-A3A4-2AFA3D6A65E4}" destId="{EE1CEF0F-C154-4972-ACB8-4F40002DF52D}" srcOrd="5" destOrd="0" presId="urn:microsoft.com/office/officeart/2005/8/layout/lProcess3"/>
    <dgm:cxn modelId="{26094AAD-A491-436F-A209-8E7A96A17293}" type="presParOf" srcId="{227F625D-C865-4607-A3A4-2AFA3D6A65E4}" destId="{62615301-B0F3-4736-8326-21E8523DF812}" srcOrd="6" destOrd="0" presId="urn:microsoft.com/office/officeart/2005/8/layout/lProcess3"/>
    <dgm:cxn modelId="{101B54B2-94CE-43DC-8064-57C739DF2CD7}" type="presParOf" srcId="{227F625D-C865-4607-A3A4-2AFA3D6A65E4}" destId="{9F7BCB74-C2D3-4408-9C07-5A858D4747BE}" srcOrd="7" destOrd="0" presId="urn:microsoft.com/office/officeart/2005/8/layout/lProcess3"/>
    <dgm:cxn modelId="{DF43D108-6D27-4C01-A435-84DDEC124DE6}" type="presParOf" srcId="{227F625D-C865-4607-A3A4-2AFA3D6A65E4}" destId="{E7054BC1-AE6A-404A-A30A-A93B1BEB2C74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264690-86DC-4CD7-8546-BDB6125DBD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89E7D23C-4BAF-4B3E-A274-8D1A6080B851}">
      <dgm:prSet custT="1"/>
      <dgm:spPr>
        <a:solidFill>
          <a:schemeClr val="accent1"/>
        </a:solidFill>
      </dgm:spPr>
      <dgm:t>
        <a:bodyPr/>
        <a:lstStyle/>
        <a:p>
          <a:pPr algn="ctr" rtl="0"/>
          <a:r>
            <a:rPr lang="en-PH" sz="3200" smtClean="0"/>
            <a:t>CONGESTION</a:t>
          </a:r>
          <a:endParaRPr lang="en-PH" sz="3200"/>
        </a:p>
      </dgm:t>
    </dgm:pt>
    <dgm:pt modelId="{6EE73DC0-C710-4E38-B1E1-21E97408972B}" type="parTrans" cxnId="{BE8A1451-5544-47B2-81D9-CA8DCFE4B888}">
      <dgm:prSet/>
      <dgm:spPr/>
      <dgm:t>
        <a:bodyPr/>
        <a:lstStyle/>
        <a:p>
          <a:pPr algn="ctr"/>
          <a:endParaRPr lang="en-PH" sz="3200"/>
        </a:p>
      </dgm:t>
    </dgm:pt>
    <dgm:pt modelId="{705C79B0-EB23-4D28-A662-CE7ACA90BC4E}" type="sibTrans" cxnId="{BE8A1451-5544-47B2-81D9-CA8DCFE4B888}">
      <dgm:prSet/>
      <dgm:spPr/>
      <dgm:t>
        <a:bodyPr/>
        <a:lstStyle/>
        <a:p>
          <a:pPr algn="ctr"/>
          <a:endParaRPr lang="en-PH" sz="3200"/>
        </a:p>
      </dgm:t>
    </dgm:pt>
    <dgm:pt modelId="{890738D9-24C4-4B25-B0FE-780432A4960F}" type="pres">
      <dgm:prSet presAssocID="{9A264690-86DC-4CD7-8546-BDB6125DBD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82B87105-C406-475E-BD97-310A0C6EC2DE}" type="pres">
      <dgm:prSet presAssocID="{89E7D23C-4BAF-4B3E-A274-8D1A6080B851}" presName="parentText" presStyleLbl="node1" presStyleIdx="0" presStyleCnt="1" custAng="16200000" custLinFactY="278665" custLinFactNeighborX="85642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BE8A1451-5544-47B2-81D9-CA8DCFE4B888}" srcId="{9A264690-86DC-4CD7-8546-BDB6125DBD6B}" destId="{89E7D23C-4BAF-4B3E-A274-8D1A6080B851}" srcOrd="0" destOrd="0" parTransId="{6EE73DC0-C710-4E38-B1E1-21E97408972B}" sibTransId="{705C79B0-EB23-4D28-A662-CE7ACA90BC4E}"/>
    <dgm:cxn modelId="{985D3BE5-5D79-4432-9E9C-C4B5B2C5198E}" type="presOf" srcId="{89E7D23C-4BAF-4B3E-A274-8D1A6080B851}" destId="{82B87105-C406-475E-BD97-310A0C6EC2DE}" srcOrd="0" destOrd="0" presId="urn:microsoft.com/office/officeart/2005/8/layout/vList2"/>
    <dgm:cxn modelId="{1A639176-E0F4-41A0-9239-2C7901463B07}" type="presOf" srcId="{9A264690-86DC-4CD7-8546-BDB6125DBD6B}" destId="{890738D9-24C4-4B25-B0FE-780432A4960F}" srcOrd="0" destOrd="0" presId="urn:microsoft.com/office/officeart/2005/8/layout/vList2"/>
    <dgm:cxn modelId="{CD5ABBB4-47FC-456B-A6DF-0FD1AAD6C137}" type="presParOf" srcId="{890738D9-24C4-4B25-B0FE-780432A4960F}" destId="{82B87105-C406-475E-BD97-310A0C6EC2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FE7953-3BD3-488A-9830-536EEB2BD16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A03370DA-D03D-46C6-9242-BDFCD3D4F449}">
      <dgm:prSet custT="1"/>
      <dgm:spPr/>
      <dgm:t>
        <a:bodyPr/>
        <a:lstStyle/>
        <a:p>
          <a:pPr rtl="0"/>
          <a:r>
            <a:rPr lang="en-GB" sz="2000" dirty="0" smtClean="0"/>
            <a:t>low motorization (9 cars per 1,000 people)</a:t>
          </a:r>
          <a:endParaRPr lang="en-PH" sz="2000" dirty="0"/>
        </a:p>
      </dgm:t>
    </dgm:pt>
    <dgm:pt modelId="{558C377B-45B1-483B-B77F-DACF6BC85819}" type="parTrans" cxnId="{ECB0277E-4ABA-41F5-8994-A28C38C13F4C}">
      <dgm:prSet/>
      <dgm:spPr/>
      <dgm:t>
        <a:bodyPr/>
        <a:lstStyle/>
        <a:p>
          <a:endParaRPr lang="en-PH"/>
        </a:p>
      </dgm:t>
    </dgm:pt>
    <dgm:pt modelId="{C729F06E-C788-4550-ACF1-717434E1FAD4}" type="sibTrans" cxnId="{ECB0277E-4ABA-41F5-8994-A28C38C13F4C}">
      <dgm:prSet/>
      <dgm:spPr/>
      <dgm:t>
        <a:bodyPr/>
        <a:lstStyle/>
        <a:p>
          <a:endParaRPr lang="en-PH"/>
        </a:p>
      </dgm:t>
    </dgm:pt>
    <dgm:pt modelId="{CFCB0DA2-39D6-4DF5-866D-882598844AFD}">
      <dgm:prSet custT="1"/>
      <dgm:spPr/>
      <dgm:t>
        <a:bodyPr/>
        <a:lstStyle/>
        <a:p>
          <a:pPr rtl="0"/>
          <a:r>
            <a:rPr lang="en-GB" sz="2000" dirty="0" smtClean="0"/>
            <a:t>Road network: 33T km national;  1T km MM </a:t>
          </a:r>
          <a:endParaRPr lang="en-PH" sz="2000" dirty="0"/>
        </a:p>
      </dgm:t>
    </dgm:pt>
    <dgm:pt modelId="{8ABDE3A1-8489-41A7-9B48-1BD98B3E8C3C}" type="parTrans" cxnId="{98238F17-A713-4BE1-9812-9AD6355CF9E7}">
      <dgm:prSet/>
      <dgm:spPr/>
      <dgm:t>
        <a:bodyPr/>
        <a:lstStyle/>
        <a:p>
          <a:endParaRPr lang="en-PH"/>
        </a:p>
      </dgm:t>
    </dgm:pt>
    <dgm:pt modelId="{5AF048BB-132B-49F3-B6FC-B55E3058A06C}" type="sibTrans" cxnId="{98238F17-A713-4BE1-9812-9AD6355CF9E7}">
      <dgm:prSet/>
      <dgm:spPr/>
      <dgm:t>
        <a:bodyPr/>
        <a:lstStyle/>
        <a:p>
          <a:endParaRPr lang="en-PH"/>
        </a:p>
      </dgm:t>
    </dgm:pt>
    <dgm:pt modelId="{44D2DE99-CA26-4545-8BA1-576B2165B128}">
      <dgm:prSet custT="1"/>
      <dgm:spPr/>
      <dgm:t>
        <a:bodyPr/>
        <a:lstStyle/>
        <a:p>
          <a:pPr rtl="0"/>
          <a:r>
            <a:rPr lang="en-GB" sz="2000" dirty="0" smtClean="0"/>
            <a:t>Poverty at 28% national/ 6% MM</a:t>
          </a:r>
          <a:endParaRPr lang="en-PH" sz="2000" dirty="0"/>
        </a:p>
      </dgm:t>
    </dgm:pt>
    <dgm:pt modelId="{2C10A663-24D7-4097-A9F3-4B92D313947D}" type="parTrans" cxnId="{FD667A54-AA37-4B63-BD07-B0D770E4EBF2}">
      <dgm:prSet/>
      <dgm:spPr/>
      <dgm:t>
        <a:bodyPr/>
        <a:lstStyle/>
        <a:p>
          <a:endParaRPr lang="en-PH"/>
        </a:p>
      </dgm:t>
    </dgm:pt>
    <dgm:pt modelId="{BD779166-5686-4628-BC7D-D26D86C08374}" type="sibTrans" cxnId="{FD667A54-AA37-4B63-BD07-B0D770E4EBF2}">
      <dgm:prSet/>
      <dgm:spPr/>
      <dgm:t>
        <a:bodyPr/>
        <a:lstStyle/>
        <a:p>
          <a:endParaRPr lang="en-PH"/>
        </a:p>
      </dgm:t>
    </dgm:pt>
    <dgm:pt modelId="{9158EDDE-660A-4D2E-9A69-0D436C90C777}">
      <dgm:prSet custT="1"/>
      <dgm:spPr/>
      <dgm:t>
        <a:bodyPr/>
        <a:lstStyle/>
        <a:p>
          <a:pPr rtl="0"/>
          <a:r>
            <a:rPr lang="en-GB" sz="2000" dirty="0" smtClean="0"/>
            <a:t>Bus market structure index: substantial competition</a:t>
          </a:r>
          <a:endParaRPr lang="en-PH" sz="2000" dirty="0"/>
        </a:p>
      </dgm:t>
    </dgm:pt>
    <dgm:pt modelId="{F8CC7B2E-AE55-4AC4-BB9D-3F573A4399F6}" type="parTrans" cxnId="{E9989D7A-AA26-4AF7-953D-48D382B0BA09}">
      <dgm:prSet/>
      <dgm:spPr/>
      <dgm:t>
        <a:bodyPr/>
        <a:lstStyle/>
        <a:p>
          <a:endParaRPr lang="en-PH"/>
        </a:p>
      </dgm:t>
    </dgm:pt>
    <dgm:pt modelId="{A3A9B190-4E07-455A-BBBC-68672C0A4AE6}" type="sibTrans" cxnId="{E9989D7A-AA26-4AF7-953D-48D382B0BA09}">
      <dgm:prSet/>
      <dgm:spPr/>
      <dgm:t>
        <a:bodyPr/>
        <a:lstStyle/>
        <a:p>
          <a:endParaRPr lang="en-PH"/>
        </a:p>
      </dgm:t>
    </dgm:pt>
    <dgm:pt modelId="{45489C97-114C-43E8-9214-C9C59298C3F7}">
      <dgm:prSet custT="1"/>
      <dgm:spPr/>
      <dgm:t>
        <a:bodyPr/>
        <a:lstStyle/>
        <a:p>
          <a:pPr rtl="0"/>
          <a:r>
            <a:rPr lang="en-GB" sz="2000" dirty="0" smtClean="0"/>
            <a:t>1,122 operators and 12,595 buses operating in Metro Manila</a:t>
          </a:r>
          <a:endParaRPr lang="en-PH" sz="2000" dirty="0"/>
        </a:p>
      </dgm:t>
    </dgm:pt>
    <dgm:pt modelId="{95980990-A94B-454D-AEEB-1693B6DC0980}" type="parTrans" cxnId="{997F78CC-518B-489E-AF11-CBC500FAF135}">
      <dgm:prSet/>
      <dgm:spPr/>
      <dgm:t>
        <a:bodyPr/>
        <a:lstStyle/>
        <a:p>
          <a:endParaRPr lang="en-PH"/>
        </a:p>
      </dgm:t>
    </dgm:pt>
    <dgm:pt modelId="{3DE5CE6F-A5C1-4D99-9105-300FBCA6E633}" type="sibTrans" cxnId="{997F78CC-518B-489E-AF11-CBC500FAF135}">
      <dgm:prSet/>
      <dgm:spPr/>
      <dgm:t>
        <a:bodyPr/>
        <a:lstStyle/>
        <a:p>
          <a:endParaRPr lang="en-PH"/>
        </a:p>
      </dgm:t>
    </dgm:pt>
    <dgm:pt modelId="{A151147A-167A-46B6-94A1-03FDB050D8D4}">
      <dgm:prSet custT="1"/>
      <dgm:spPr/>
      <dgm:t>
        <a:bodyPr/>
        <a:lstStyle/>
        <a:p>
          <a:pPr rtl="0"/>
          <a:r>
            <a:rPr lang="en-US" sz="2000" dirty="0" smtClean="0"/>
            <a:t>13,752 road accidents per year (10% bus)</a:t>
          </a:r>
          <a:endParaRPr lang="en-PH" sz="2000" dirty="0"/>
        </a:p>
      </dgm:t>
    </dgm:pt>
    <dgm:pt modelId="{0C97AFB5-B8D9-49B4-9365-D3BD184AB614}" type="parTrans" cxnId="{D0B7AE51-AC88-4525-96B9-54B52E26F34C}">
      <dgm:prSet/>
      <dgm:spPr/>
      <dgm:t>
        <a:bodyPr/>
        <a:lstStyle/>
        <a:p>
          <a:endParaRPr lang="en-PH"/>
        </a:p>
      </dgm:t>
    </dgm:pt>
    <dgm:pt modelId="{3E6DE3ED-72A6-475C-BE58-E027991A5AF8}" type="sibTrans" cxnId="{D0B7AE51-AC88-4525-96B9-54B52E26F34C}">
      <dgm:prSet/>
      <dgm:spPr/>
      <dgm:t>
        <a:bodyPr/>
        <a:lstStyle/>
        <a:p>
          <a:endParaRPr lang="en-PH"/>
        </a:p>
      </dgm:t>
    </dgm:pt>
    <dgm:pt modelId="{55B24C34-42AB-4A98-A7BE-7635BFE57664}">
      <dgm:prSet custT="1"/>
      <dgm:spPr/>
      <dgm:t>
        <a:bodyPr/>
        <a:lstStyle/>
        <a:p>
          <a:pPr rtl="0"/>
          <a:r>
            <a:rPr lang="en-US" sz="2000" dirty="0" smtClean="0"/>
            <a:t>10M person trips/day; 70% by PUV, 30% by private car</a:t>
          </a:r>
          <a:endParaRPr lang="en-PH" sz="2000" dirty="0"/>
        </a:p>
      </dgm:t>
    </dgm:pt>
    <dgm:pt modelId="{BE999AA4-BCDB-416D-A98D-FE639F64A032}" type="parTrans" cxnId="{6476D8C8-8B06-4D5E-8451-A09630788E16}">
      <dgm:prSet/>
      <dgm:spPr/>
      <dgm:t>
        <a:bodyPr/>
        <a:lstStyle/>
        <a:p>
          <a:endParaRPr lang="en-PH"/>
        </a:p>
      </dgm:t>
    </dgm:pt>
    <dgm:pt modelId="{9F84C06D-755C-44F4-91C6-E0BE5A71B7AD}" type="sibTrans" cxnId="{6476D8C8-8B06-4D5E-8451-A09630788E16}">
      <dgm:prSet/>
      <dgm:spPr/>
      <dgm:t>
        <a:bodyPr/>
        <a:lstStyle/>
        <a:p>
          <a:endParaRPr lang="en-PH"/>
        </a:p>
      </dgm:t>
    </dgm:pt>
    <dgm:pt modelId="{803AD5B1-610D-4E1C-B7F8-04279E33E8A3}">
      <dgm:prSet/>
      <dgm:spPr/>
      <dgm:t>
        <a:bodyPr/>
        <a:lstStyle/>
        <a:p>
          <a:endParaRPr lang="en-PH"/>
        </a:p>
      </dgm:t>
    </dgm:pt>
    <dgm:pt modelId="{BE9DB682-1BD6-48FF-A078-595A616D260C}" type="parTrans" cxnId="{5E46259A-60B2-4D99-B6D3-4903E5B7E5FB}">
      <dgm:prSet/>
      <dgm:spPr/>
      <dgm:t>
        <a:bodyPr/>
        <a:lstStyle/>
        <a:p>
          <a:endParaRPr lang="en-PH"/>
        </a:p>
      </dgm:t>
    </dgm:pt>
    <dgm:pt modelId="{35FD49E4-8CDB-4F34-A15D-F852C04601D7}" type="sibTrans" cxnId="{5E46259A-60B2-4D99-B6D3-4903E5B7E5FB}">
      <dgm:prSet/>
      <dgm:spPr/>
      <dgm:t>
        <a:bodyPr/>
        <a:lstStyle/>
        <a:p>
          <a:endParaRPr lang="en-PH"/>
        </a:p>
      </dgm:t>
    </dgm:pt>
    <dgm:pt modelId="{68B7DF2A-877F-419E-A6E5-332683C6B12D}">
      <dgm:prSet/>
      <dgm:spPr/>
      <dgm:t>
        <a:bodyPr/>
        <a:lstStyle/>
        <a:p>
          <a:endParaRPr lang="en-PH"/>
        </a:p>
      </dgm:t>
    </dgm:pt>
    <dgm:pt modelId="{0A2A499A-567F-4F9D-BE82-F928FC82F067}" type="parTrans" cxnId="{89520251-D34A-4B6F-AE37-9B82D2D5B603}">
      <dgm:prSet/>
      <dgm:spPr/>
      <dgm:t>
        <a:bodyPr/>
        <a:lstStyle/>
        <a:p>
          <a:endParaRPr lang="en-PH"/>
        </a:p>
      </dgm:t>
    </dgm:pt>
    <dgm:pt modelId="{FB770A1D-C5E2-454C-A99B-39922AAEC39E}" type="sibTrans" cxnId="{89520251-D34A-4B6F-AE37-9B82D2D5B603}">
      <dgm:prSet/>
      <dgm:spPr/>
      <dgm:t>
        <a:bodyPr/>
        <a:lstStyle/>
        <a:p>
          <a:endParaRPr lang="en-PH"/>
        </a:p>
      </dgm:t>
    </dgm:pt>
    <dgm:pt modelId="{AA5D5831-E207-48F9-B13D-00187B44C7B3}">
      <dgm:prSet/>
      <dgm:spPr/>
      <dgm:t>
        <a:bodyPr/>
        <a:lstStyle/>
        <a:p>
          <a:endParaRPr lang="en-PH"/>
        </a:p>
      </dgm:t>
    </dgm:pt>
    <dgm:pt modelId="{2194F326-6F75-435C-BF7D-AC1B98750FDF}" type="parTrans" cxnId="{56188497-C846-4C48-9216-60C8D54E40ED}">
      <dgm:prSet/>
      <dgm:spPr/>
      <dgm:t>
        <a:bodyPr/>
        <a:lstStyle/>
        <a:p>
          <a:endParaRPr lang="en-PH"/>
        </a:p>
      </dgm:t>
    </dgm:pt>
    <dgm:pt modelId="{FAF8F12A-079F-4159-BF1D-C18816BF4DAE}" type="sibTrans" cxnId="{56188497-C846-4C48-9216-60C8D54E40ED}">
      <dgm:prSet/>
      <dgm:spPr/>
      <dgm:t>
        <a:bodyPr/>
        <a:lstStyle/>
        <a:p>
          <a:endParaRPr lang="en-PH"/>
        </a:p>
      </dgm:t>
    </dgm:pt>
    <dgm:pt modelId="{9987E933-0179-4DEA-9716-1578A8289AA2}">
      <dgm:prSet/>
      <dgm:spPr/>
      <dgm:t>
        <a:bodyPr/>
        <a:lstStyle/>
        <a:p>
          <a:endParaRPr lang="en-PH"/>
        </a:p>
      </dgm:t>
    </dgm:pt>
    <dgm:pt modelId="{EABAD51F-6C2A-4C59-80D7-FF51CA0ED1E6}" type="parTrans" cxnId="{08711A8F-F8C4-4690-A863-F0C5DF81F26B}">
      <dgm:prSet/>
      <dgm:spPr/>
      <dgm:t>
        <a:bodyPr/>
        <a:lstStyle/>
        <a:p>
          <a:endParaRPr lang="en-PH"/>
        </a:p>
      </dgm:t>
    </dgm:pt>
    <dgm:pt modelId="{8F4110C7-2454-47B1-997F-4DF87747ECCB}" type="sibTrans" cxnId="{08711A8F-F8C4-4690-A863-F0C5DF81F26B}">
      <dgm:prSet/>
      <dgm:spPr/>
      <dgm:t>
        <a:bodyPr/>
        <a:lstStyle/>
        <a:p>
          <a:endParaRPr lang="en-PH"/>
        </a:p>
      </dgm:t>
    </dgm:pt>
    <dgm:pt modelId="{CA86C3F3-AC5C-4CF1-B546-3E0ECC35874A}" type="pres">
      <dgm:prSet presAssocID="{9DFE7953-3BD3-488A-9830-536EEB2BD16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83F9C65F-2FDB-4933-85FB-EDED51E0B5C5}" type="pres">
      <dgm:prSet presAssocID="{A03370DA-D03D-46C6-9242-BDFCD3D4F449}" presName="circ1" presStyleLbl="vennNode1" presStyleIdx="0" presStyleCnt="7"/>
      <dgm:spPr/>
    </dgm:pt>
    <dgm:pt modelId="{76CC4D12-A368-489B-9395-825B4953CEC1}" type="pres">
      <dgm:prSet presAssocID="{A03370DA-D03D-46C6-9242-BDFCD3D4F449}" presName="circ1Tx" presStyleLbl="revTx" presStyleIdx="0" presStyleCnt="0" custScaleX="1235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7785E8F8-1C98-4767-BE0B-00710383F77C}" type="pres">
      <dgm:prSet presAssocID="{CFCB0DA2-39D6-4DF5-866D-882598844AFD}" presName="circ2" presStyleLbl="vennNode1" presStyleIdx="1" presStyleCnt="7"/>
      <dgm:spPr/>
    </dgm:pt>
    <dgm:pt modelId="{9CB0CFD6-EC2C-481B-A960-5D5C9EED41DC}" type="pres">
      <dgm:prSet presAssocID="{CFCB0DA2-39D6-4DF5-866D-882598844AFD}" presName="circ2Tx" presStyleLbl="revTx" presStyleIdx="0" presStyleCnt="0" custScaleX="1532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FBEDAD9B-DBF8-4B56-92A4-BBD8762E4065}" type="pres">
      <dgm:prSet presAssocID="{44D2DE99-CA26-4545-8BA1-576B2165B128}" presName="circ3" presStyleLbl="vennNode1" presStyleIdx="2" presStyleCnt="7"/>
      <dgm:spPr/>
    </dgm:pt>
    <dgm:pt modelId="{D33AE4F0-AF44-49FF-81B4-16B81A206481}" type="pres">
      <dgm:prSet presAssocID="{44D2DE99-CA26-4545-8BA1-576B2165B128}" presName="circ3Tx" presStyleLbl="revTx" presStyleIdx="0" presStyleCnt="0" custScaleX="139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35B4C10-0274-4983-8220-6F0123EDDCF9}" type="pres">
      <dgm:prSet presAssocID="{9158EDDE-660A-4D2E-9A69-0D436C90C777}" presName="circ4" presStyleLbl="vennNode1" presStyleIdx="3" presStyleCnt="7"/>
      <dgm:spPr/>
    </dgm:pt>
    <dgm:pt modelId="{D9A4167A-307F-4265-9DD9-A0D0FDFD982E}" type="pres">
      <dgm:prSet presAssocID="{9158EDDE-660A-4D2E-9A69-0D436C90C777}" presName="circ4Tx" presStyleLbl="revTx" presStyleIdx="0" presStyleCnt="0" custScaleX="145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F4B832D-5A7C-497B-960D-D8500A13AA37}" type="pres">
      <dgm:prSet presAssocID="{45489C97-114C-43E8-9214-C9C59298C3F7}" presName="circ5" presStyleLbl="vennNode1" presStyleIdx="4" presStyleCnt="7"/>
      <dgm:spPr/>
    </dgm:pt>
    <dgm:pt modelId="{CE07C949-D29C-4145-9D8B-98FCBE1CBE43}" type="pres">
      <dgm:prSet presAssocID="{45489C97-114C-43E8-9214-C9C59298C3F7}" presName="circ5Tx" presStyleLbl="revTx" presStyleIdx="0" presStyleCnt="0" custScaleX="157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AA78F8C4-0277-442E-8E11-56FE7997AC5B}" type="pres">
      <dgm:prSet presAssocID="{A151147A-167A-46B6-94A1-03FDB050D8D4}" presName="circ6" presStyleLbl="vennNode1" presStyleIdx="5" presStyleCnt="7"/>
      <dgm:spPr/>
    </dgm:pt>
    <dgm:pt modelId="{74D062D0-E222-4B73-90F7-A955EA5988E0}" type="pres">
      <dgm:prSet presAssocID="{A151147A-167A-46B6-94A1-03FDB050D8D4}" presName="circ6Tx" presStyleLbl="revTx" presStyleIdx="0" presStyleCnt="0" custScaleX="157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32342CD3-0AE2-49B0-B9BE-6794A47D6A50}" type="pres">
      <dgm:prSet presAssocID="{55B24C34-42AB-4A98-A7BE-7635BFE57664}" presName="circ7" presStyleLbl="vennNode1" presStyleIdx="6" presStyleCnt="7"/>
      <dgm:spPr/>
    </dgm:pt>
    <dgm:pt modelId="{0A499E71-762E-4DEF-8C4D-409760256483}" type="pres">
      <dgm:prSet presAssocID="{55B24C34-42AB-4A98-A7BE-7635BFE57664}" presName="circ7Tx" presStyleLbl="revTx" presStyleIdx="0" presStyleCnt="0" custScaleX="1723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6BC000AF-14B8-4DE9-B0F7-F96EB6BC9193}" type="presOf" srcId="{55B24C34-42AB-4A98-A7BE-7635BFE57664}" destId="{0A499E71-762E-4DEF-8C4D-409760256483}" srcOrd="0" destOrd="0" presId="urn:microsoft.com/office/officeart/2005/8/layout/venn1"/>
    <dgm:cxn modelId="{A6C38E69-E191-4BBE-8B79-7CDDA18EA535}" type="presOf" srcId="{A03370DA-D03D-46C6-9242-BDFCD3D4F449}" destId="{76CC4D12-A368-489B-9395-825B4953CEC1}" srcOrd="0" destOrd="0" presId="urn:microsoft.com/office/officeart/2005/8/layout/venn1"/>
    <dgm:cxn modelId="{D0B7AE51-AC88-4525-96B9-54B52E26F34C}" srcId="{9DFE7953-3BD3-488A-9830-536EEB2BD16D}" destId="{A151147A-167A-46B6-94A1-03FDB050D8D4}" srcOrd="5" destOrd="0" parTransId="{0C97AFB5-B8D9-49B4-9365-D3BD184AB614}" sibTransId="{3E6DE3ED-72A6-475C-BE58-E027991A5AF8}"/>
    <dgm:cxn modelId="{CC0AB3C0-3F3C-46A7-973B-827CE543EF2C}" type="presOf" srcId="{44D2DE99-CA26-4545-8BA1-576B2165B128}" destId="{D33AE4F0-AF44-49FF-81B4-16B81A206481}" srcOrd="0" destOrd="0" presId="urn:microsoft.com/office/officeart/2005/8/layout/venn1"/>
    <dgm:cxn modelId="{08711A8F-F8C4-4690-A863-F0C5DF81F26B}" srcId="{9DFE7953-3BD3-488A-9830-536EEB2BD16D}" destId="{9987E933-0179-4DEA-9716-1578A8289AA2}" srcOrd="8" destOrd="0" parTransId="{EABAD51F-6C2A-4C59-80D7-FF51CA0ED1E6}" sibTransId="{8F4110C7-2454-47B1-997F-4DF87747ECCB}"/>
    <dgm:cxn modelId="{F362DDF2-1F64-46EE-98FF-8E98563458BD}" type="presOf" srcId="{9DFE7953-3BD3-488A-9830-536EEB2BD16D}" destId="{CA86C3F3-AC5C-4CF1-B546-3E0ECC35874A}" srcOrd="0" destOrd="0" presId="urn:microsoft.com/office/officeart/2005/8/layout/venn1"/>
    <dgm:cxn modelId="{41E4A4A3-D699-4BDA-9C9B-DF129FCBC545}" type="presOf" srcId="{45489C97-114C-43E8-9214-C9C59298C3F7}" destId="{CE07C949-D29C-4145-9D8B-98FCBE1CBE43}" srcOrd="0" destOrd="0" presId="urn:microsoft.com/office/officeart/2005/8/layout/venn1"/>
    <dgm:cxn modelId="{E9989D7A-AA26-4AF7-953D-48D382B0BA09}" srcId="{9DFE7953-3BD3-488A-9830-536EEB2BD16D}" destId="{9158EDDE-660A-4D2E-9A69-0D436C90C777}" srcOrd="3" destOrd="0" parTransId="{F8CC7B2E-AE55-4AC4-BB9D-3F573A4399F6}" sibTransId="{A3A9B190-4E07-455A-BBBC-68672C0A4AE6}"/>
    <dgm:cxn modelId="{997F78CC-518B-489E-AF11-CBC500FAF135}" srcId="{9DFE7953-3BD3-488A-9830-536EEB2BD16D}" destId="{45489C97-114C-43E8-9214-C9C59298C3F7}" srcOrd="4" destOrd="0" parTransId="{95980990-A94B-454D-AEEB-1693B6DC0980}" sibTransId="{3DE5CE6F-A5C1-4D99-9105-300FBCA6E633}"/>
    <dgm:cxn modelId="{ECB0277E-4ABA-41F5-8994-A28C38C13F4C}" srcId="{9DFE7953-3BD3-488A-9830-536EEB2BD16D}" destId="{A03370DA-D03D-46C6-9242-BDFCD3D4F449}" srcOrd="0" destOrd="0" parTransId="{558C377B-45B1-483B-B77F-DACF6BC85819}" sibTransId="{C729F06E-C788-4550-ACF1-717434E1FAD4}"/>
    <dgm:cxn modelId="{56188497-C846-4C48-9216-60C8D54E40ED}" srcId="{9DFE7953-3BD3-488A-9830-536EEB2BD16D}" destId="{AA5D5831-E207-48F9-B13D-00187B44C7B3}" srcOrd="10" destOrd="0" parTransId="{2194F326-6F75-435C-BF7D-AC1B98750FDF}" sibTransId="{FAF8F12A-079F-4159-BF1D-C18816BF4DAE}"/>
    <dgm:cxn modelId="{FD667A54-AA37-4B63-BD07-B0D770E4EBF2}" srcId="{9DFE7953-3BD3-488A-9830-536EEB2BD16D}" destId="{44D2DE99-CA26-4545-8BA1-576B2165B128}" srcOrd="2" destOrd="0" parTransId="{2C10A663-24D7-4097-A9F3-4B92D313947D}" sibTransId="{BD779166-5686-4628-BC7D-D26D86C08374}"/>
    <dgm:cxn modelId="{E8A093A6-B939-4D17-9556-41F02A8011D2}" type="presOf" srcId="{A151147A-167A-46B6-94A1-03FDB050D8D4}" destId="{74D062D0-E222-4B73-90F7-A955EA5988E0}" srcOrd="0" destOrd="0" presId="urn:microsoft.com/office/officeart/2005/8/layout/venn1"/>
    <dgm:cxn modelId="{98238F17-A713-4BE1-9812-9AD6355CF9E7}" srcId="{9DFE7953-3BD3-488A-9830-536EEB2BD16D}" destId="{CFCB0DA2-39D6-4DF5-866D-882598844AFD}" srcOrd="1" destOrd="0" parTransId="{8ABDE3A1-8489-41A7-9B48-1BD98B3E8C3C}" sibTransId="{5AF048BB-132B-49F3-B6FC-B55E3058A06C}"/>
    <dgm:cxn modelId="{A8717E14-6A38-4347-ACF0-9F400DDFBDF0}" type="presOf" srcId="{9158EDDE-660A-4D2E-9A69-0D436C90C777}" destId="{D9A4167A-307F-4265-9DD9-A0D0FDFD982E}" srcOrd="0" destOrd="0" presId="urn:microsoft.com/office/officeart/2005/8/layout/venn1"/>
    <dgm:cxn modelId="{5E46259A-60B2-4D99-B6D3-4903E5B7E5FB}" srcId="{9DFE7953-3BD3-488A-9830-536EEB2BD16D}" destId="{803AD5B1-610D-4E1C-B7F8-04279E33E8A3}" srcOrd="7" destOrd="0" parTransId="{BE9DB682-1BD6-48FF-A078-595A616D260C}" sibTransId="{35FD49E4-8CDB-4F34-A15D-F852C04601D7}"/>
    <dgm:cxn modelId="{65A1E0B1-1D82-4BF5-B9E5-0C1153F2AE61}" type="presOf" srcId="{CFCB0DA2-39D6-4DF5-866D-882598844AFD}" destId="{9CB0CFD6-EC2C-481B-A960-5D5C9EED41DC}" srcOrd="0" destOrd="0" presId="urn:microsoft.com/office/officeart/2005/8/layout/venn1"/>
    <dgm:cxn modelId="{89520251-D34A-4B6F-AE37-9B82D2D5B603}" srcId="{9DFE7953-3BD3-488A-9830-536EEB2BD16D}" destId="{68B7DF2A-877F-419E-A6E5-332683C6B12D}" srcOrd="9" destOrd="0" parTransId="{0A2A499A-567F-4F9D-BE82-F928FC82F067}" sibTransId="{FB770A1D-C5E2-454C-A99B-39922AAEC39E}"/>
    <dgm:cxn modelId="{6476D8C8-8B06-4D5E-8451-A09630788E16}" srcId="{9DFE7953-3BD3-488A-9830-536EEB2BD16D}" destId="{55B24C34-42AB-4A98-A7BE-7635BFE57664}" srcOrd="6" destOrd="0" parTransId="{BE999AA4-BCDB-416D-A98D-FE639F64A032}" sibTransId="{9F84C06D-755C-44F4-91C6-E0BE5A71B7AD}"/>
    <dgm:cxn modelId="{9DFFA727-FC98-4E71-A5F0-1D88F85C77CD}" type="presParOf" srcId="{CA86C3F3-AC5C-4CF1-B546-3E0ECC35874A}" destId="{83F9C65F-2FDB-4933-85FB-EDED51E0B5C5}" srcOrd="0" destOrd="0" presId="urn:microsoft.com/office/officeart/2005/8/layout/venn1"/>
    <dgm:cxn modelId="{DC8E1252-3E91-47E6-8F7F-30CBB6084322}" type="presParOf" srcId="{CA86C3F3-AC5C-4CF1-B546-3E0ECC35874A}" destId="{76CC4D12-A368-489B-9395-825B4953CEC1}" srcOrd="1" destOrd="0" presId="urn:microsoft.com/office/officeart/2005/8/layout/venn1"/>
    <dgm:cxn modelId="{25911B64-6A76-4D0E-8E23-EABA640BE827}" type="presParOf" srcId="{CA86C3F3-AC5C-4CF1-B546-3E0ECC35874A}" destId="{7785E8F8-1C98-4767-BE0B-00710383F77C}" srcOrd="2" destOrd="0" presId="urn:microsoft.com/office/officeart/2005/8/layout/venn1"/>
    <dgm:cxn modelId="{A946717B-E76C-4370-88D1-F3B4A1728CAB}" type="presParOf" srcId="{CA86C3F3-AC5C-4CF1-B546-3E0ECC35874A}" destId="{9CB0CFD6-EC2C-481B-A960-5D5C9EED41DC}" srcOrd="3" destOrd="0" presId="urn:microsoft.com/office/officeart/2005/8/layout/venn1"/>
    <dgm:cxn modelId="{55C18E43-84C5-43A0-B8DD-CF17F436FA6D}" type="presParOf" srcId="{CA86C3F3-AC5C-4CF1-B546-3E0ECC35874A}" destId="{FBEDAD9B-DBF8-4B56-92A4-BBD8762E4065}" srcOrd="4" destOrd="0" presId="urn:microsoft.com/office/officeart/2005/8/layout/venn1"/>
    <dgm:cxn modelId="{4B2F685F-CF9E-4D03-B06D-5E43B91F95EB}" type="presParOf" srcId="{CA86C3F3-AC5C-4CF1-B546-3E0ECC35874A}" destId="{D33AE4F0-AF44-49FF-81B4-16B81A206481}" srcOrd="5" destOrd="0" presId="urn:microsoft.com/office/officeart/2005/8/layout/venn1"/>
    <dgm:cxn modelId="{CD1EB8D6-CCB1-4028-8913-32FD3D8A6CA7}" type="presParOf" srcId="{CA86C3F3-AC5C-4CF1-B546-3E0ECC35874A}" destId="{935B4C10-0274-4983-8220-6F0123EDDCF9}" srcOrd="6" destOrd="0" presId="urn:microsoft.com/office/officeart/2005/8/layout/venn1"/>
    <dgm:cxn modelId="{A3ABE8F3-6F02-4C97-B0BD-697AF4F491F1}" type="presParOf" srcId="{CA86C3F3-AC5C-4CF1-B546-3E0ECC35874A}" destId="{D9A4167A-307F-4265-9DD9-A0D0FDFD982E}" srcOrd="7" destOrd="0" presId="urn:microsoft.com/office/officeart/2005/8/layout/venn1"/>
    <dgm:cxn modelId="{D88D2E73-D412-43B9-BFA0-CB2D9C4C7732}" type="presParOf" srcId="{CA86C3F3-AC5C-4CF1-B546-3E0ECC35874A}" destId="{9F4B832D-5A7C-497B-960D-D8500A13AA37}" srcOrd="8" destOrd="0" presId="urn:microsoft.com/office/officeart/2005/8/layout/venn1"/>
    <dgm:cxn modelId="{219F0D8E-20B9-4597-A120-2B22017800BF}" type="presParOf" srcId="{CA86C3F3-AC5C-4CF1-B546-3E0ECC35874A}" destId="{CE07C949-D29C-4145-9D8B-98FCBE1CBE43}" srcOrd="9" destOrd="0" presId="urn:microsoft.com/office/officeart/2005/8/layout/venn1"/>
    <dgm:cxn modelId="{3A132134-B999-4300-B6B7-1F41C8E8C0F4}" type="presParOf" srcId="{CA86C3F3-AC5C-4CF1-B546-3E0ECC35874A}" destId="{AA78F8C4-0277-442E-8E11-56FE7997AC5B}" srcOrd="10" destOrd="0" presId="urn:microsoft.com/office/officeart/2005/8/layout/venn1"/>
    <dgm:cxn modelId="{1CA6066C-3CBD-421E-9008-9920884CD7E1}" type="presParOf" srcId="{CA86C3F3-AC5C-4CF1-B546-3E0ECC35874A}" destId="{74D062D0-E222-4B73-90F7-A955EA5988E0}" srcOrd="11" destOrd="0" presId="urn:microsoft.com/office/officeart/2005/8/layout/venn1"/>
    <dgm:cxn modelId="{1323EAE1-A47F-4A43-A1D6-DF86D759728E}" type="presParOf" srcId="{CA86C3F3-AC5C-4CF1-B546-3E0ECC35874A}" destId="{32342CD3-0AE2-49B0-B9BE-6794A47D6A50}" srcOrd="12" destOrd="0" presId="urn:microsoft.com/office/officeart/2005/8/layout/venn1"/>
    <dgm:cxn modelId="{8A71663E-0568-48CC-9FE4-0A903F6192E3}" type="presParOf" srcId="{CA86C3F3-AC5C-4CF1-B546-3E0ECC35874A}" destId="{0A499E71-762E-4DEF-8C4D-409760256483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FE7953-3BD3-488A-9830-536EEB2BD16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803AD5B1-610D-4E1C-B7F8-04279E33E8A3}">
      <dgm:prSet custT="1"/>
      <dgm:spPr/>
      <dgm:t>
        <a:bodyPr/>
        <a:lstStyle/>
        <a:p>
          <a:pPr rtl="0"/>
          <a:r>
            <a:rPr lang="en-PH" sz="2000" dirty="0" smtClean="0"/>
            <a:t>50% bus reduction on EDSA possible w/o decrease in service level (</a:t>
          </a:r>
          <a:r>
            <a:rPr lang="en-PH" sz="1400" dirty="0" smtClean="0"/>
            <a:t>JICA 2014)</a:t>
          </a:r>
          <a:endParaRPr lang="en-PH" sz="1400" dirty="0"/>
        </a:p>
      </dgm:t>
    </dgm:pt>
    <dgm:pt modelId="{BE9DB682-1BD6-48FF-A078-595A616D260C}" type="parTrans" cxnId="{5E46259A-60B2-4D99-B6D3-4903E5B7E5FB}">
      <dgm:prSet/>
      <dgm:spPr/>
      <dgm:t>
        <a:bodyPr/>
        <a:lstStyle/>
        <a:p>
          <a:endParaRPr lang="en-PH" sz="2000"/>
        </a:p>
      </dgm:t>
    </dgm:pt>
    <dgm:pt modelId="{35FD49E4-8CDB-4F34-A15D-F852C04601D7}" type="sibTrans" cxnId="{5E46259A-60B2-4D99-B6D3-4903E5B7E5FB}">
      <dgm:prSet/>
      <dgm:spPr/>
      <dgm:t>
        <a:bodyPr/>
        <a:lstStyle/>
        <a:p>
          <a:endParaRPr lang="en-PH" sz="2000"/>
        </a:p>
      </dgm:t>
    </dgm:pt>
    <dgm:pt modelId="{68B7DF2A-877F-419E-A6E5-332683C6B12D}">
      <dgm:prSet custT="1"/>
      <dgm:spPr/>
      <dgm:t>
        <a:bodyPr/>
        <a:lstStyle/>
        <a:p>
          <a:pPr rtl="0"/>
          <a:r>
            <a:rPr lang="en-PH" sz="2000" dirty="0" smtClean="0"/>
            <a:t>Average speed of EDSA buses ranged 16.3 to 19.4 </a:t>
          </a:r>
          <a:r>
            <a:rPr lang="en-PH" sz="2000" dirty="0" err="1" smtClean="0"/>
            <a:t>kph</a:t>
          </a:r>
          <a:endParaRPr lang="en-PH" sz="2000" dirty="0"/>
        </a:p>
      </dgm:t>
    </dgm:pt>
    <dgm:pt modelId="{0A2A499A-567F-4F9D-BE82-F928FC82F067}" type="parTrans" cxnId="{89520251-D34A-4B6F-AE37-9B82D2D5B603}">
      <dgm:prSet/>
      <dgm:spPr/>
      <dgm:t>
        <a:bodyPr/>
        <a:lstStyle/>
        <a:p>
          <a:endParaRPr lang="en-PH" sz="2000"/>
        </a:p>
      </dgm:t>
    </dgm:pt>
    <dgm:pt modelId="{FB770A1D-C5E2-454C-A99B-39922AAEC39E}" type="sibTrans" cxnId="{89520251-D34A-4B6F-AE37-9B82D2D5B603}">
      <dgm:prSet/>
      <dgm:spPr/>
      <dgm:t>
        <a:bodyPr/>
        <a:lstStyle/>
        <a:p>
          <a:endParaRPr lang="en-PH" sz="2000"/>
        </a:p>
      </dgm:t>
    </dgm:pt>
    <dgm:pt modelId="{AA5D5831-E207-48F9-B13D-00187B44C7B3}">
      <dgm:prSet custT="1"/>
      <dgm:spPr/>
      <dgm:t>
        <a:bodyPr/>
        <a:lstStyle/>
        <a:p>
          <a:pPr rtl="0"/>
          <a:r>
            <a:rPr lang="en-US" sz="2000" dirty="0" smtClean="0"/>
            <a:t>Multiple road hazards: floods, structures, </a:t>
          </a:r>
          <a:r>
            <a:rPr lang="en-US" sz="2000" dirty="0" err="1" smtClean="0"/>
            <a:t>etc</a:t>
          </a:r>
          <a:endParaRPr lang="en-PH" sz="2000" dirty="0"/>
        </a:p>
      </dgm:t>
    </dgm:pt>
    <dgm:pt modelId="{2194F326-6F75-435C-BF7D-AC1B98750FDF}" type="parTrans" cxnId="{56188497-C846-4C48-9216-60C8D54E40ED}">
      <dgm:prSet/>
      <dgm:spPr/>
      <dgm:t>
        <a:bodyPr/>
        <a:lstStyle/>
        <a:p>
          <a:endParaRPr lang="en-PH" sz="2000"/>
        </a:p>
      </dgm:t>
    </dgm:pt>
    <dgm:pt modelId="{FAF8F12A-079F-4159-BF1D-C18816BF4DAE}" type="sibTrans" cxnId="{56188497-C846-4C48-9216-60C8D54E40ED}">
      <dgm:prSet/>
      <dgm:spPr/>
      <dgm:t>
        <a:bodyPr/>
        <a:lstStyle/>
        <a:p>
          <a:endParaRPr lang="en-PH" sz="2000"/>
        </a:p>
      </dgm:t>
    </dgm:pt>
    <dgm:pt modelId="{9987E933-0179-4DEA-9716-1578A8289AA2}">
      <dgm:prSet custT="1"/>
      <dgm:spPr/>
      <dgm:t>
        <a:bodyPr/>
        <a:lstStyle/>
        <a:p>
          <a:pPr rtl="0"/>
          <a:r>
            <a:rPr lang="en-PH" sz="2000" dirty="0" smtClean="0"/>
            <a:t>Bus occupancy rate as low as 52% (</a:t>
          </a:r>
          <a:r>
            <a:rPr lang="en-PH" sz="1400" dirty="0" smtClean="0"/>
            <a:t>PLANNADES 2007)</a:t>
          </a:r>
          <a:endParaRPr lang="en-PH" sz="1400" dirty="0"/>
        </a:p>
      </dgm:t>
    </dgm:pt>
    <dgm:pt modelId="{EABAD51F-6C2A-4C59-80D7-FF51CA0ED1E6}" type="parTrans" cxnId="{08711A8F-F8C4-4690-A863-F0C5DF81F26B}">
      <dgm:prSet/>
      <dgm:spPr/>
      <dgm:t>
        <a:bodyPr/>
        <a:lstStyle/>
        <a:p>
          <a:endParaRPr lang="en-PH" sz="2000"/>
        </a:p>
      </dgm:t>
    </dgm:pt>
    <dgm:pt modelId="{8F4110C7-2454-47B1-997F-4DF87747ECCB}" type="sibTrans" cxnId="{08711A8F-F8C4-4690-A863-F0C5DF81F26B}">
      <dgm:prSet/>
      <dgm:spPr/>
      <dgm:t>
        <a:bodyPr/>
        <a:lstStyle/>
        <a:p>
          <a:endParaRPr lang="en-PH" sz="2000"/>
        </a:p>
      </dgm:t>
    </dgm:pt>
    <dgm:pt modelId="{0BD046E0-1E76-414E-9EA9-CF7B9D0C04D1}">
      <dgm:prSet custT="1"/>
      <dgm:spPr/>
      <dgm:t>
        <a:bodyPr/>
        <a:lstStyle/>
        <a:p>
          <a:pPr rtl="0"/>
          <a:r>
            <a:rPr lang="en-PH" sz="2000" dirty="0" smtClean="0"/>
            <a:t>Routes with excess capacity</a:t>
          </a:r>
          <a:endParaRPr lang="en-PH" sz="2000" dirty="0"/>
        </a:p>
      </dgm:t>
    </dgm:pt>
    <dgm:pt modelId="{5C7A9F82-3A45-4B95-A834-13918ED3F055}" type="parTrans" cxnId="{5A156783-F717-4BAD-9C39-7A3B244A2E39}">
      <dgm:prSet/>
      <dgm:spPr/>
      <dgm:t>
        <a:bodyPr/>
        <a:lstStyle/>
        <a:p>
          <a:endParaRPr lang="en-PH" sz="2000"/>
        </a:p>
      </dgm:t>
    </dgm:pt>
    <dgm:pt modelId="{9DB0DB84-B47F-4B1A-8260-32A5ABC9BAAF}" type="sibTrans" cxnId="{5A156783-F717-4BAD-9C39-7A3B244A2E39}">
      <dgm:prSet/>
      <dgm:spPr/>
      <dgm:t>
        <a:bodyPr/>
        <a:lstStyle/>
        <a:p>
          <a:endParaRPr lang="en-PH" sz="2000"/>
        </a:p>
      </dgm:t>
    </dgm:pt>
    <dgm:pt modelId="{46567B0B-0E18-4105-866F-5AC32135E6FA}">
      <dgm:prSet custT="1"/>
      <dgm:spPr/>
      <dgm:t>
        <a:bodyPr/>
        <a:lstStyle/>
        <a:p>
          <a:r>
            <a:rPr lang="en-PH" sz="2000" dirty="0" smtClean="0"/>
            <a:t>The poor spend at least 20% of their income for transport</a:t>
          </a:r>
          <a:endParaRPr lang="en-PH" sz="2000" dirty="0"/>
        </a:p>
      </dgm:t>
    </dgm:pt>
    <dgm:pt modelId="{5C9403DE-6E52-4A0C-8291-3A90B8EB3C42}" type="parTrans" cxnId="{E7A1B543-65C3-43FC-8E38-2B54125466CB}">
      <dgm:prSet/>
      <dgm:spPr/>
      <dgm:t>
        <a:bodyPr/>
        <a:lstStyle/>
        <a:p>
          <a:endParaRPr lang="en-PH" sz="2000"/>
        </a:p>
      </dgm:t>
    </dgm:pt>
    <dgm:pt modelId="{E19DA7AA-FF58-4E94-9340-06D4BBEBDAC3}" type="sibTrans" cxnId="{E7A1B543-65C3-43FC-8E38-2B54125466CB}">
      <dgm:prSet/>
      <dgm:spPr/>
      <dgm:t>
        <a:bodyPr/>
        <a:lstStyle/>
        <a:p>
          <a:endParaRPr lang="en-PH" sz="2000"/>
        </a:p>
      </dgm:t>
    </dgm:pt>
    <dgm:pt modelId="{CA86C3F3-AC5C-4CF1-B546-3E0ECC35874A}" type="pres">
      <dgm:prSet presAssocID="{9DFE7953-3BD3-488A-9830-536EEB2BD16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3785D51-C121-4490-BDFC-BFBB80927D9D}" type="pres">
      <dgm:prSet presAssocID="{803AD5B1-610D-4E1C-B7F8-04279E33E8A3}" presName="circ1" presStyleLbl="vennNode1" presStyleIdx="0" presStyleCnt="6"/>
      <dgm:spPr/>
    </dgm:pt>
    <dgm:pt modelId="{F16CFC44-06A7-460A-A3A2-BB0F0E83375E}" type="pres">
      <dgm:prSet presAssocID="{803AD5B1-610D-4E1C-B7F8-04279E33E8A3}" presName="circ1Tx" presStyleLbl="revTx" presStyleIdx="0" presStyleCnt="0" custScaleX="1307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D98F2BEE-60BF-49E5-8001-78DC5678B134}" type="pres">
      <dgm:prSet presAssocID="{9987E933-0179-4DEA-9716-1578A8289AA2}" presName="circ2" presStyleLbl="vennNode1" presStyleIdx="1" presStyleCnt="6"/>
      <dgm:spPr/>
    </dgm:pt>
    <dgm:pt modelId="{A810A91C-E6E4-4ADA-951B-B33E4D0EAEED}" type="pres">
      <dgm:prSet presAssocID="{9987E933-0179-4DEA-9716-1578A8289AA2}" presName="circ2Tx" presStyleLbl="revTx" presStyleIdx="0" presStyleCnt="0" custScaleX="1133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0B7F865A-818F-48FB-BE35-75875B7269F0}" type="pres">
      <dgm:prSet presAssocID="{0BD046E0-1E76-414E-9EA9-CF7B9D0C04D1}" presName="circ3" presStyleLbl="vennNode1" presStyleIdx="2" presStyleCnt="6"/>
      <dgm:spPr/>
    </dgm:pt>
    <dgm:pt modelId="{3AD362BC-E90A-4356-BDB8-0C8C5C1E32AC}" type="pres">
      <dgm:prSet presAssocID="{0BD046E0-1E76-414E-9EA9-CF7B9D0C04D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3BE262C1-78D6-429D-863D-E2A234E8EF12}" type="pres">
      <dgm:prSet presAssocID="{68B7DF2A-877F-419E-A6E5-332683C6B12D}" presName="circ4" presStyleLbl="vennNode1" presStyleIdx="3" presStyleCnt="6"/>
      <dgm:spPr/>
    </dgm:pt>
    <dgm:pt modelId="{22F1AEBC-2567-48F8-9927-F863F4CC985F}" type="pres">
      <dgm:prSet presAssocID="{68B7DF2A-877F-419E-A6E5-332683C6B12D}" presName="circ4Tx" presStyleLbl="revTx" presStyleIdx="0" presStyleCnt="0" custScaleX="1302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F4E9CB3A-F869-4630-801E-569223B01F10}" type="pres">
      <dgm:prSet presAssocID="{AA5D5831-E207-48F9-B13D-00187B44C7B3}" presName="circ5" presStyleLbl="vennNode1" presStyleIdx="4" presStyleCnt="6"/>
      <dgm:spPr/>
    </dgm:pt>
    <dgm:pt modelId="{E7E99E25-A527-4148-9E45-7A7D2FA29E7E}" type="pres">
      <dgm:prSet presAssocID="{AA5D5831-E207-48F9-B13D-00187B44C7B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3E1C6EB-F3CF-445B-8E40-B07AC7635D3C}" type="pres">
      <dgm:prSet presAssocID="{46567B0B-0E18-4105-866F-5AC32135E6FA}" presName="circ6" presStyleLbl="vennNode1" presStyleIdx="5" presStyleCnt="6"/>
      <dgm:spPr/>
    </dgm:pt>
    <dgm:pt modelId="{6FD649A1-6C07-4054-8F5B-BCABE4A853FC}" type="pres">
      <dgm:prSet presAssocID="{46567B0B-0E18-4105-866F-5AC32135E6FA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B22705CF-0B5C-49E5-986F-3FA2F7F2F6B7}" type="presOf" srcId="{9987E933-0179-4DEA-9716-1578A8289AA2}" destId="{A810A91C-E6E4-4ADA-951B-B33E4D0EAEED}" srcOrd="0" destOrd="0" presId="urn:microsoft.com/office/officeart/2005/8/layout/venn1"/>
    <dgm:cxn modelId="{BFDB364D-6A9C-47FB-9307-31405B39348B}" type="presOf" srcId="{9DFE7953-3BD3-488A-9830-536EEB2BD16D}" destId="{CA86C3F3-AC5C-4CF1-B546-3E0ECC35874A}" srcOrd="0" destOrd="0" presId="urn:microsoft.com/office/officeart/2005/8/layout/venn1"/>
    <dgm:cxn modelId="{E7A1B543-65C3-43FC-8E38-2B54125466CB}" srcId="{9DFE7953-3BD3-488A-9830-536EEB2BD16D}" destId="{46567B0B-0E18-4105-866F-5AC32135E6FA}" srcOrd="5" destOrd="0" parTransId="{5C9403DE-6E52-4A0C-8291-3A90B8EB3C42}" sibTransId="{E19DA7AA-FF58-4E94-9340-06D4BBEBDAC3}"/>
    <dgm:cxn modelId="{08711A8F-F8C4-4690-A863-F0C5DF81F26B}" srcId="{9DFE7953-3BD3-488A-9830-536EEB2BD16D}" destId="{9987E933-0179-4DEA-9716-1578A8289AA2}" srcOrd="1" destOrd="0" parTransId="{EABAD51F-6C2A-4C59-80D7-FF51CA0ED1E6}" sibTransId="{8F4110C7-2454-47B1-997F-4DF87747ECCB}"/>
    <dgm:cxn modelId="{3FF45288-F359-4CE3-B4C6-56C00AA33047}" type="presOf" srcId="{46567B0B-0E18-4105-866F-5AC32135E6FA}" destId="{6FD649A1-6C07-4054-8F5B-BCABE4A853FC}" srcOrd="0" destOrd="0" presId="urn:microsoft.com/office/officeart/2005/8/layout/venn1"/>
    <dgm:cxn modelId="{DAF76B82-D191-4491-9FFA-C1E754D2936F}" type="presOf" srcId="{AA5D5831-E207-48F9-B13D-00187B44C7B3}" destId="{E7E99E25-A527-4148-9E45-7A7D2FA29E7E}" srcOrd="0" destOrd="0" presId="urn:microsoft.com/office/officeart/2005/8/layout/venn1"/>
    <dgm:cxn modelId="{5A156783-F717-4BAD-9C39-7A3B244A2E39}" srcId="{9DFE7953-3BD3-488A-9830-536EEB2BD16D}" destId="{0BD046E0-1E76-414E-9EA9-CF7B9D0C04D1}" srcOrd="2" destOrd="0" parTransId="{5C7A9F82-3A45-4B95-A834-13918ED3F055}" sibTransId="{9DB0DB84-B47F-4B1A-8260-32A5ABC9BAAF}"/>
    <dgm:cxn modelId="{E7FE6CFD-C1C8-4644-B28D-5E8D50B2CF6F}" type="presOf" srcId="{0BD046E0-1E76-414E-9EA9-CF7B9D0C04D1}" destId="{3AD362BC-E90A-4356-BDB8-0C8C5C1E32AC}" srcOrd="0" destOrd="0" presId="urn:microsoft.com/office/officeart/2005/8/layout/venn1"/>
    <dgm:cxn modelId="{56188497-C846-4C48-9216-60C8D54E40ED}" srcId="{9DFE7953-3BD3-488A-9830-536EEB2BD16D}" destId="{AA5D5831-E207-48F9-B13D-00187B44C7B3}" srcOrd="4" destOrd="0" parTransId="{2194F326-6F75-435C-BF7D-AC1B98750FDF}" sibTransId="{FAF8F12A-079F-4159-BF1D-C18816BF4DAE}"/>
    <dgm:cxn modelId="{799F3C0F-E8D3-4AD4-946C-60091DB06501}" type="presOf" srcId="{803AD5B1-610D-4E1C-B7F8-04279E33E8A3}" destId="{F16CFC44-06A7-460A-A3A2-BB0F0E83375E}" srcOrd="0" destOrd="0" presId="urn:microsoft.com/office/officeart/2005/8/layout/venn1"/>
    <dgm:cxn modelId="{CF2900C4-808B-4BA8-AB25-0C034E0FD7B4}" type="presOf" srcId="{68B7DF2A-877F-419E-A6E5-332683C6B12D}" destId="{22F1AEBC-2567-48F8-9927-F863F4CC985F}" srcOrd="0" destOrd="0" presId="urn:microsoft.com/office/officeart/2005/8/layout/venn1"/>
    <dgm:cxn modelId="{5E46259A-60B2-4D99-B6D3-4903E5B7E5FB}" srcId="{9DFE7953-3BD3-488A-9830-536EEB2BD16D}" destId="{803AD5B1-610D-4E1C-B7F8-04279E33E8A3}" srcOrd="0" destOrd="0" parTransId="{BE9DB682-1BD6-48FF-A078-595A616D260C}" sibTransId="{35FD49E4-8CDB-4F34-A15D-F852C04601D7}"/>
    <dgm:cxn modelId="{89520251-D34A-4B6F-AE37-9B82D2D5B603}" srcId="{9DFE7953-3BD3-488A-9830-536EEB2BD16D}" destId="{68B7DF2A-877F-419E-A6E5-332683C6B12D}" srcOrd="3" destOrd="0" parTransId="{0A2A499A-567F-4F9D-BE82-F928FC82F067}" sibTransId="{FB770A1D-C5E2-454C-A99B-39922AAEC39E}"/>
    <dgm:cxn modelId="{E1D5F37A-6B41-4A82-A3BE-445B18D60265}" type="presParOf" srcId="{CA86C3F3-AC5C-4CF1-B546-3E0ECC35874A}" destId="{03785D51-C121-4490-BDFC-BFBB80927D9D}" srcOrd="0" destOrd="0" presId="urn:microsoft.com/office/officeart/2005/8/layout/venn1"/>
    <dgm:cxn modelId="{D553E998-DE41-4D39-863E-50D4B1908671}" type="presParOf" srcId="{CA86C3F3-AC5C-4CF1-B546-3E0ECC35874A}" destId="{F16CFC44-06A7-460A-A3A2-BB0F0E83375E}" srcOrd="1" destOrd="0" presId="urn:microsoft.com/office/officeart/2005/8/layout/venn1"/>
    <dgm:cxn modelId="{C92CFB16-9967-41C6-B89C-E066E234C219}" type="presParOf" srcId="{CA86C3F3-AC5C-4CF1-B546-3E0ECC35874A}" destId="{D98F2BEE-60BF-49E5-8001-78DC5678B134}" srcOrd="2" destOrd="0" presId="urn:microsoft.com/office/officeart/2005/8/layout/venn1"/>
    <dgm:cxn modelId="{8F9713C5-2909-4774-BDE1-FEA65F92C765}" type="presParOf" srcId="{CA86C3F3-AC5C-4CF1-B546-3E0ECC35874A}" destId="{A810A91C-E6E4-4ADA-951B-B33E4D0EAEED}" srcOrd="3" destOrd="0" presId="urn:microsoft.com/office/officeart/2005/8/layout/venn1"/>
    <dgm:cxn modelId="{905F1F45-048C-4BC2-9FD9-2B87A5DFAF0C}" type="presParOf" srcId="{CA86C3F3-AC5C-4CF1-B546-3E0ECC35874A}" destId="{0B7F865A-818F-48FB-BE35-75875B7269F0}" srcOrd="4" destOrd="0" presId="urn:microsoft.com/office/officeart/2005/8/layout/venn1"/>
    <dgm:cxn modelId="{57514760-D9DE-4F90-A4F9-4948DB6FD521}" type="presParOf" srcId="{CA86C3F3-AC5C-4CF1-B546-3E0ECC35874A}" destId="{3AD362BC-E90A-4356-BDB8-0C8C5C1E32AC}" srcOrd="5" destOrd="0" presId="urn:microsoft.com/office/officeart/2005/8/layout/venn1"/>
    <dgm:cxn modelId="{DF34BE14-D866-4E1B-BAB3-B6906E850986}" type="presParOf" srcId="{CA86C3F3-AC5C-4CF1-B546-3E0ECC35874A}" destId="{3BE262C1-78D6-429D-863D-E2A234E8EF12}" srcOrd="6" destOrd="0" presId="urn:microsoft.com/office/officeart/2005/8/layout/venn1"/>
    <dgm:cxn modelId="{88D60060-628A-4F9F-835F-9B9E8483C12B}" type="presParOf" srcId="{CA86C3F3-AC5C-4CF1-B546-3E0ECC35874A}" destId="{22F1AEBC-2567-48F8-9927-F863F4CC985F}" srcOrd="7" destOrd="0" presId="urn:microsoft.com/office/officeart/2005/8/layout/venn1"/>
    <dgm:cxn modelId="{76259CFD-2A18-4331-A405-6AB7922E4855}" type="presParOf" srcId="{CA86C3F3-AC5C-4CF1-B546-3E0ECC35874A}" destId="{F4E9CB3A-F869-4630-801E-569223B01F10}" srcOrd="8" destOrd="0" presId="urn:microsoft.com/office/officeart/2005/8/layout/venn1"/>
    <dgm:cxn modelId="{87343E7C-0982-400D-A69D-29B7ABCA0418}" type="presParOf" srcId="{CA86C3F3-AC5C-4CF1-B546-3E0ECC35874A}" destId="{E7E99E25-A527-4148-9E45-7A7D2FA29E7E}" srcOrd="9" destOrd="0" presId="urn:microsoft.com/office/officeart/2005/8/layout/venn1"/>
    <dgm:cxn modelId="{A6291BB5-D591-45F2-B082-0E26D6A3E33D}" type="presParOf" srcId="{CA86C3F3-AC5C-4CF1-B546-3E0ECC35874A}" destId="{23E1C6EB-F3CF-445B-8E40-B07AC7635D3C}" srcOrd="10" destOrd="0" presId="urn:microsoft.com/office/officeart/2005/8/layout/venn1"/>
    <dgm:cxn modelId="{7183BC31-50EF-4372-A1EB-FC4CCD5D7D5F}" type="presParOf" srcId="{CA86C3F3-AC5C-4CF1-B546-3E0ECC35874A}" destId="{6FD649A1-6C07-4054-8F5B-BCABE4A853FC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8DDAFF-A740-423A-BCE2-160E77E0ED8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C37586DD-9E82-44E6-B367-F156BAD7B017}">
      <dgm:prSet phldrT="[Text]"/>
      <dgm:spPr/>
      <dgm:t>
        <a:bodyPr/>
        <a:lstStyle/>
        <a:p>
          <a:r>
            <a:rPr lang="en-PH" dirty="0" smtClean="0"/>
            <a:t>1936</a:t>
          </a:r>
          <a:endParaRPr lang="en-PH" dirty="0"/>
        </a:p>
      </dgm:t>
    </dgm:pt>
    <dgm:pt modelId="{782A8009-5AA8-46E1-84F2-0047C853EB03}" type="parTrans" cxnId="{59ABB91B-F859-4D02-9928-374194782A5F}">
      <dgm:prSet/>
      <dgm:spPr/>
      <dgm:t>
        <a:bodyPr/>
        <a:lstStyle/>
        <a:p>
          <a:endParaRPr lang="en-PH"/>
        </a:p>
      </dgm:t>
    </dgm:pt>
    <dgm:pt modelId="{A2E0D58A-C46B-4811-97C4-54097CA84CA5}" type="sibTrans" cxnId="{59ABB91B-F859-4D02-9928-374194782A5F}">
      <dgm:prSet/>
      <dgm:spPr/>
      <dgm:t>
        <a:bodyPr/>
        <a:lstStyle/>
        <a:p>
          <a:endParaRPr lang="en-PH"/>
        </a:p>
      </dgm:t>
    </dgm:pt>
    <dgm:pt modelId="{0EEF9D7C-914F-4115-ADA9-2CCA04ADE4ED}">
      <dgm:prSet phldrT="[Text]" custT="1"/>
      <dgm:spPr/>
      <dgm:t>
        <a:bodyPr/>
        <a:lstStyle/>
        <a:p>
          <a:r>
            <a:rPr lang="en-PH" sz="1400" dirty="0" smtClean="0"/>
            <a:t>Public Service law</a:t>
          </a:r>
          <a:endParaRPr lang="en-PH" sz="1400" dirty="0"/>
        </a:p>
      </dgm:t>
    </dgm:pt>
    <dgm:pt modelId="{4C1C8940-8C2E-4AB4-B145-5DDD1C2324D4}" type="parTrans" cxnId="{9B000177-A69B-48D1-A9FC-97C62D13AF60}">
      <dgm:prSet/>
      <dgm:spPr/>
      <dgm:t>
        <a:bodyPr/>
        <a:lstStyle/>
        <a:p>
          <a:endParaRPr lang="en-PH"/>
        </a:p>
      </dgm:t>
    </dgm:pt>
    <dgm:pt modelId="{FB777B56-11AC-45E3-A886-0E5FFA1AAB56}" type="sibTrans" cxnId="{9B000177-A69B-48D1-A9FC-97C62D13AF60}">
      <dgm:prSet/>
      <dgm:spPr/>
      <dgm:t>
        <a:bodyPr/>
        <a:lstStyle/>
        <a:p>
          <a:endParaRPr lang="en-PH"/>
        </a:p>
      </dgm:t>
    </dgm:pt>
    <dgm:pt modelId="{6CB840FD-E9F2-426C-97CD-A384E15FA05B}">
      <dgm:prSet phldrT="[Text]" custT="1"/>
      <dgm:spPr/>
      <dgm:t>
        <a:bodyPr/>
        <a:lstStyle/>
        <a:p>
          <a:r>
            <a:rPr lang="en-PH" sz="1400" dirty="0" smtClean="0"/>
            <a:t>Public Service Commission </a:t>
          </a:r>
          <a:r>
            <a:rPr lang="en-PH" sz="1800" dirty="0" smtClean="0"/>
            <a:t>(PSC)</a:t>
          </a:r>
          <a:endParaRPr lang="en-PH" sz="1800" dirty="0"/>
        </a:p>
      </dgm:t>
    </dgm:pt>
    <dgm:pt modelId="{5252AC3C-23E1-473E-AE0B-1FCA4C114C38}" type="parTrans" cxnId="{35D64E9D-B99A-44AB-9C10-729A58D3DC97}">
      <dgm:prSet/>
      <dgm:spPr/>
      <dgm:t>
        <a:bodyPr/>
        <a:lstStyle/>
        <a:p>
          <a:endParaRPr lang="en-PH"/>
        </a:p>
      </dgm:t>
    </dgm:pt>
    <dgm:pt modelId="{B22A2EAA-780B-433F-B114-C140CE81CFD7}" type="sibTrans" cxnId="{35D64E9D-B99A-44AB-9C10-729A58D3DC97}">
      <dgm:prSet/>
      <dgm:spPr/>
      <dgm:t>
        <a:bodyPr/>
        <a:lstStyle/>
        <a:p>
          <a:endParaRPr lang="en-PH"/>
        </a:p>
      </dgm:t>
    </dgm:pt>
    <dgm:pt modelId="{2E8289F1-036A-40C5-A283-6AA8A76F6F4A}">
      <dgm:prSet phldrT="[Text]"/>
      <dgm:spPr/>
      <dgm:t>
        <a:bodyPr/>
        <a:lstStyle/>
        <a:p>
          <a:r>
            <a:rPr lang="en-PH" dirty="0" smtClean="0"/>
            <a:t>1950s</a:t>
          </a:r>
          <a:endParaRPr lang="en-PH" dirty="0"/>
        </a:p>
      </dgm:t>
    </dgm:pt>
    <dgm:pt modelId="{D341C31C-A48C-492E-8B78-B735FA76BDBA}" type="parTrans" cxnId="{55F5F7F1-CB70-442E-8146-B56F4DB08320}">
      <dgm:prSet/>
      <dgm:spPr/>
      <dgm:t>
        <a:bodyPr/>
        <a:lstStyle/>
        <a:p>
          <a:endParaRPr lang="en-PH"/>
        </a:p>
      </dgm:t>
    </dgm:pt>
    <dgm:pt modelId="{DF1EEF49-2D45-4385-94DB-EB3F6D639E03}" type="sibTrans" cxnId="{55F5F7F1-CB70-442E-8146-B56F4DB08320}">
      <dgm:prSet/>
      <dgm:spPr/>
      <dgm:t>
        <a:bodyPr/>
        <a:lstStyle/>
        <a:p>
          <a:endParaRPr lang="en-PH"/>
        </a:p>
      </dgm:t>
    </dgm:pt>
    <dgm:pt modelId="{420AECFB-6EDA-44A0-9E07-C4C6575CA3FD}">
      <dgm:prSet phldrT="[Text]" custT="1"/>
      <dgm:spPr/>
      <dgm:t>
        <a:bodyPr/>
        <a:lstStyle/>
        <a:p>
          <a:r>
            <a:rPr lang="en-PH" sz="1400" dirty="0" smtClean="0"/>
            <a:t>DPWTC</a:t>
          </a:r>
          <a:endParaRPr lang="en-PH" sz="1400" dirty="0"/>
        </a:p>
      </dgm:t>
    </dgm:pt>
    <dgm:pt modelId="{242181B2-A1BF-4162-A2D4-22AE2CDE05AE}" type="parTrans" cxnId="{120E2283-2C33-49D9-ADF1-BBB7C80CB53F}">
      <dgm:prSet/>
      <dgm:spPr/>
      <dgm:t>
        <a:bodyPr/>
        <a:lstStyle/>
        <a:p>
          <a:endParaRPr lang="en-PH"/>
        </a:p>
      </dgm:t>
    </dgm:pt>
    <dgm:pt modelId="{220725F1-051D-42C5-9BB1-FF112924C6A6}" type="sibTrans" cxnId="{120E2283-2C33-49D9-ADF1-BBB7C80CB53F}">
      <dgm:prSet/>
      <dgm:spPr/>
      <dgm:t>
        <a:bodyPr/>
        <a:lstStyle/>
        <a:p>
          <a:endParaRPr lang="en-PH"/>
        </a:p>
      </dgm:t>
    </dgm:pt>
    <dgm:pt modelId="{865204A5-F365-4023-A6AE-946999CC9460}">
      <dgm:prSet phldrT="[Text]" custT="1"/>
      <dgm:spPr/>
      <dgm:t>
        <a:bodyPr/>
        <a:lstStyle/>
        <a:p>
          <a:r>
            <a:rPr lang="en-PH" sz="1400" dirty="0" smtClean="0"/>
            <a:t>Bureau of land transportation </a:t>
          </a:r>
          <a:r>
            <a:rPr lang="en-PH" sz="1800" dirty="0" smtClean="0"/>
            <a:t>(BLT)</a:t>
          </a:r>
          <a:endParaRPr lang="en-PH" sz="1800" dirty="0"/>
        </a:p>
      </dgm:t>
    </dgm:pt>
    <dgm:pt modelId="{04E5AA8E-8266-47C3-BF8C-01B2654D102B}" type="parTrans" cxnId="{1E6203A1-72E4-4F58-B67D-38CFB73DDB02}">
      <dgm:prSet/>
      <dgm:spPr/>
      <dgm:t>
        <a:bodyPr/>
        <a:lstStyle/>
        <a:p>
          <a:endParaRPr lang="en-PH"/>
        </a:p>
      </dgm:t>
    </dgm:pt>
    <dgm:pt modelId="{A43BA1E9-AD1A-4E11-A796-805C40582F63}" type="sibTrans" cxnId="{1E6203A1-72E4-4F58-B67D-38CFB73DDB02}">
      <dgm:prSet/>
      <dgm:spPr/>
      <dgm:t>
        <a:bodyPr/>
        <a:lstStyle/>
        <a:p>
          <a:endParaRPr lang="en-PH"/>
        </a:p>
      </dgm:t>
    </dgm:pt>
    <dgm:pt modelId="{F3933BD4-3BFE-46FB-84A2-A0D1709AC2A8}">
      <dgm:prSet phldrT="[Text]" custT="1"/>
      <dgm:spPr/>
      <dgm:t>
        <a:bodyPr/>
        <a:lstStyle/>
        <a:p>
          <a:r>
            <a:rPr lang="en-PH" sz="1400" dirty="0" smtClean="0"/>
            <a:t>PSC transfers franchise powers to</a:t>
          </a:r>
          <a:endParaRPr lang="en-PH" sz="1400" dirty="0"/>
        </a:p>
      </dgm:t>
    </dgm:pt>
    <dgm:pt modelId="{78FDF34B-FD5F-4850-97B1-0D2EACCBE6B8}" type="parTrans" cxnId="{C205DC66-B8F5-4C8E-9944-5077B1FD5AA5}">
      <dgm:prSet/>
      <dgm:spPr/>
      <dgm:t>
        <a:bodyPr/>
        <a:lstStyle/>
        <a:p>
          <a:endParaRPr lang="en-PH"/>
        </a:p>
      </dgm:t>
    </dgm:pt>
    <dgm:pt modelId="{6B62F8E9-47C3-4B89-873F-F2840955EE5A}" type="sibTrans" cxnId="{C205DC66-B8F5-4C8E-9944-5077B1FD5AA5}">
      <dgm:prSet/>
      <dgm:spPr/>
      <dgm:t>
        <a:bodyPr/>
        <a:lstStyle/>
        <a:p>
          <a:endParaRPr lang="en-PH"/>
        </a:p>
      </dgm:t>
    </dgm:pt>
    <dgm:pt modelId="{F769A149-B7CD-461D-AEB7-46F9FEBB3EFD}">
      <dgm:prSet phldrT="[Text]" custT="1"/>
      <dgm:spPr/>
      <dgm:t>
        <a:bodyPr/>
        <a:lstStyle/>
        <a:p>
          <a:r>
            <a:rPr lang="en-PH" sz="1400" dirty="0" smtClean="0"/>
            <a:t>Public Utilities Commission (</a:t>
          </a:r>
          <a:r>
            <a:rPr lang="en-PH" sz="1800" dirty="0" smtClean="0"/>
            <a:t>PUC)</a:t>
          </a:r>
          <a:endParaRPr lang="en-PH" sz="1800" dirty="0"/>
        </a:p>
      </dgm:t>
    </dgm:pt>
    <dgm:pt modelId="{8806D4D9-B0AE-433F-8FBC-25D2C6ECD27E}" type="parTrans" cxnId="{DED60B53-9258-445F-B05C-32AF2D92F9B4}">
      <dgm:prSet/>
      <dgm:spPr/>
      <dgm:t>
        <a:bodyPr/>
        <a:lstStyle/>
        <a:p>
          <a:endParaRPr lang="en-PH"/>
        </a:p>
      </dgm:t>
    </dgm:pt>
    <dgm:pt modelId="{C4AEADB4-B9FF-4DA7-BBDB-0E1A359CFC77}" type="sibTrans" cxnId="{DED60B53-9258-445F-B05C-32AF2D92F9B4}">
      <dgm:prSet/>
      <dgm:spPr/>
      <dgm:t>
        <a:bodyPr/>
        <a:lstStyle/>
        <a:p>
          <a:endParaRPr lang="en-PH"/>
        </a:p>
      </dgm:t>
    </dgm:pt>
    <dgm:pt modelId="{C03BB87F-3991-4E78-855C-BC1CB2D88948}">
      <dgm:prSet phldrT="[Text]"/>
      <dgm:spPr/>
      <dgm:t>
        <a:bodyPr/>
        <a:lstStyle/>
        <a:p>
          <a:r>
            <a:rPr lang="en-PH" dirty="0" smtClean="0"/>
            <a:t> </a:t>
          </a:r>
          <a:endParaRPr lang="en-PH" dirty="0"/>
        </a:p>
      </dgm:t>
    </dgm:pt>
    <dgm:pt modelId="{D5545C3D-B884-435F-9B8D-1B887FC3158C}" type="sibTrans" cxnId="{DC74EC3B-91B3-46DE-A777-73F21C1846F2}">
      <dgm:prSet/>
      <dgm:spPr/>
      <dgm:t>
        <a:bodyPr/>
        <a:lstStyle/>
        <a:p>
          <a:endParaRPr lang="en-PH"/>
        </a:p>
      </dgm:t>
    </dgm:pt>
    <dgm:pt modelId="{57718453-0CD9-4766-80E6-23C27BDA750E}" type="parTrans" cxnId="{DC74EC3B-91B3-46DE-A777-73F21C1846F2}">
      <dgm:prSet/>
      <dgm:spPr/>
      <dgm:t>
        <a:bodyPr/>
        <a:lstStyle/>
        <a:p>
          <a:endParaRPr lang="en-PH"/>
        </a:p>
      </dgm:t>
    </dgm:pt>
    <dgm:pt modelId="{CFA5E8D1-2D75-4456-B6D5-CA49C61DC8F1}" type="pres">
      <dgm:prSet presAssocID="{778DDAFF-A740-423A-BCE2-160E77E0ED8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PH"/>
        </a:p>
      </dgm:t>
    </dgm:pt>
    <dgm:pt modelId="{B9C21CFF-E1B5-4F28-B0CB-3736BCB7CDFC}" type="pres">
      <dgm:prSet presAssocID="{C37586DD-9E82-44E6-B367-F156BAD7B017}" presName="horFlow" presStyleCnt="0"/>
      <dgm:spPr/>
    </dgm:pt>
    <dgm:pt modelId="{0F2175A8-12F2-4CBC-8580-618FE6E50940}" type="pres">
      <dgm:prSet presAssocID="{C37586DD-9E82-44E6-B367-F156BAD7B017}" presName="bigChev" presStyleLbl="node1" presStyleIdx="0" presStyleCnt="3"/>
      <dgm:spPr/>
      <dgm:t>
        <a:bodyPr/>
        <a:lstStyle/>
        <a:p>
          <a:endParaRPr lang="en-PH"/>
        </a:p>
      </dgm:t>
    </dgm:pt>
    <dgm:pt modelId="{142C0157-6D40-4273-ACA2-F29AFEAD1DDF}" type="pres">
      <dgm:prSet presAssocID="{4C1C8940-8C2E-4AB4-B145-5DDD1C2324D4}" presName="parTrans" presStyleCnt="0"/>
      <dgm:spPr/>
    </dgm:pt>
    <dgm:pt modelId="{607DE7DA-7B0F-4F4F-95C2-F852425FB50D}" type="pres">
      <dgm:prSet presAssocID="{0EEF9D7C-914F-4115-ADA9-2CCA04ADE4ED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A4F37112-983C-4C9D-8F40-C67E0F77B5DE}" type="pres">
      <dgm:prSet presAssocID="{FB777B56-11AC-45E3-A886-0E5FFA1AAB56}" presName="sibTrans" presStyleCnt="0"/>
      <dgm:spPr/>
    </dgm:pt>
    <dgm:pt modelId="{82EB1871-1EBC-444F-829B-4FB7B05DE087}" type="pres">
      <dgm:prSet presAssocID="{6CB840FD-E9F2-426C-97CD-A384E15FA05B}" presName="node" presStyleLbl="alignAccFollowNode1" presStyleIdx="1" presStyleCnt="6" custScaleX="219372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F5CC83D6-8C66-448F-A810-85D54E8370BD}" type="pres">
      <dgm:prSet presAssocID="{C37586DD-9E82-44E6-B367-F156BAD7B017}" presName="vSp" presStyleCnt="0"/>
      <dgm:spPr/>
    </dgm:pt>
    <dgm:pt modelId="{B438ABD4-BCB6-4E8C-AE3E-AAD00EBFA798}" type="pres">
      <dgm:prSet presAssocID="{2E8289F1-036A-40C5-A283-6AA8A76F6F4A}" presName="horFlow" presStyleCnt="0"/>
      <dgm:spPr/>
    </dgm:pt>
    <dgm:pt modelId="{1CFC3338-2E51-4693-AA53-ABE2C40FBBF5}" type="pres">
      <dgm:prSet presAssocID="{2E8289F1-036A-40C5-A283-6AA8A76F6F4A}" presName="bigChev" presStyleLbl="node1" presStyleIdx="1" presStyleCnt="3"/>
      <dgm:spPr/>
      <dgm:t>
        <a:bodyPr/>
        <a:lstStyle/>
        <a:p>
          <a:endParaRPr lang="en-PH"/>
        </a:p>
      </dgm:t>
    </dgm:pt>
    <dgm:pt modelId="{4E163307-BAC4-48A2-8FC1-A54B88B85BAA}" type="pres">
      <dgm:prSet presAssocID="{242181B2-A1BF-4162-A2D4-22AE2CDE05AE}" presName="parTrans" presStyleCnt="0"/>
      <dgm:spPr/>
    </dgm:pt>
    <dgm:pt modelId="{41CACDE3-7D5F-4ABD-93A9-2D014D807CE7}" type="pres">
      <dgm:prSet presAssocID="{420AECFB-6EDA-44A0-9E07-C4C6575CA3FD}" presName="node" presStyleLbl="alignAccFollowNode1" presStyleIdx="2" presStyleCnt="6" custScaleX="132887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C070CB04-7D5D-4ACF-ACF5-C4F37B1F7F7D}" type="pres">
      <dgm:prSet presAssocID="{220725F1-051D-42C5-9BB1-FF112924C6A6}" presName="sibTrans" presStyleCnt="0"/>
      <dgm:spPr/>
    </dgm:pt>
    <dgm:pt modelId="{163542ED-0B65-49A7-BBF2-EBF40F3B18C6}" type="pres">
      <dgm:prSet presAssocID="{865204A5-F365-4023-A6AE-946999CC9460}" presName="node" presStyleLbl="alignAccFollowNode1" presStyleIdx="3" presStyleCnt="6" custScaleX="236481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288B696-0B6C-49F7-996F-B79892DA1CCB}" type="pres">
      <dgm:prSet presAssocID="{2E8289F1-036A-40C5-A283-6AA8A76F6F4A}" presName="vSp" presStyleCnt="0"/>
      <dgm:spPr/>
    </dgm:pt>
    <dgm:pt modelId="{67FA8D51-D247-4D4A-B274-72DDCCBC3790}" type="pres">
      <dgm:prSet presAssocID="{C03BB87F-3991-4E78-855C-BC1CB2D88948}" presName="horFlow" presStyleCnt="0"/>
      <dgm:spPr/>
    </dgm:pt>
    <dgm:pt modelId="{DCAFA733-8187-462B-9694-796E3139147C}" type="pres">
      <dgm:prSet presAssocID="{C03BB87F-3991-4E78-855C-BC1CB2D88948}" presName="bigChev" presStyleLbl="node1" presStyleIdx="2" presStyleCnt="3" custFlipHor="1" custScaleX="3018" custLinFactNeighborX="-14502" custLinFactNeighborY="-16505"/>
      <dgm:spPr/>
      <dgm:t>
        <a:bodyPr/>
        <a:lstStyle/>
        <a:p>
          <a:endParaRPr lang="en-PH"/>
        </a:p>
      </dgm:t>
    </dgm:pt>
    <dgm:pt modelId="{1457D33C-8AA4-4E93-883B-AFC4BC21F27A}" type="pres">
      <dgm:prSet presAssocID="{78FDF34B-FD5F-4850-97B1-0D2EACCBE6B8}" presName="parTrans" presStyleCnt="0"/>
      <dgm:spPr/>
    </dgm:pt>
    <dgm:pt modelId="{B294AA8C-32A2-40D8-858B-B0A96983C402}" type="pres">
      <dgm:prSet presAssocID="{F3933BD4-3BFE-46FB-84A2-A0D1709AC2A8}" presName="node" presStyleLbl="alignAccFollowNode1" presStyleIdx="4" presStyleCnt="6" custScaleX="151559" custLinFactX="78038" custLinFactNeighborX="100000" custLinFactNeighborY="-19885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C9190671-810C-42DF-A5A9-7331216343A5}" type="pres">
      <dgm:prSet presAssocID="{6B62F8E9-47C3-4B89-873F-F2840955EE5A}" presName="sibTrans" presStyleCnt="0"/>
      <dgm:spPr/>
    </dgm:pt>
    <dgm:pt modelId="{EADAFF4F-CC6B-49EB-A320-7FC31D8120A9}" type="pres">
      <dgm:prSet presAssocID="{F769A149-B7CD-461D-AEB7-46F9FEBB3EFD}" presName="node" presStyleLbl="alignAccFollowNode1" presStyleIdx="5" presStyleCnt="6" custScaleX="255751" custLinFactX="79174" custLinFactNeighborX="100000" custLinFactNeighborY="-22726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9B000177-A69B-48D1-A9FC-97C62D13AF60}" srcId="{C37586DD-9E82-44E6-B367-F156BAD7B017}" destId="{0EEF9D7C-914F-4115-ADA9-2CCA04ADE4ED}" srcOrd="0" destOrd="0" parTransId="{4C1C8940-8C2E-4AB4-B145-5DDD1C2324D4}" sibTransId="{FB777B56-11AC-45E3-A886-0E5FFA1AAB56}"/>
    <dgm:cxn modelId="{43E76A57-91F5-4BC6-8BB7-D54CC9E380C8}" type="presOf" srcId="{778DDAFF-A740-423A-BCE2-160E77E0ED8A}" destId="{CFA5E8D1-2D75-4456-B6D5-CA49C61DC8F1}" srcOrd="0" destOrd="0" presId="urn:microsoft.com/office/officeart/2005/8/layout/lProcess3"/>
    <dgm:cxn modelId="{DED60B53-9258-445F-B05C-32AF2D92F9B4}" srcId="{C03BB87F-3991-4E78-855C-BC1CB2D88948}" destId="{F769A149-B7CD-461D-AEB7-46F9FEBB3EFD}" srcOrd="1" destOrd="0" parTransId="{8806D4D9-B0AE-433F-8FBC-25D2C6ECD27E}" sibTransId="{C4AEADB4-B9FF-4DA7-BBDB-0E1A359CFC77}"/>
    <dgm:cxn modelId="{9B8648C1-6DB3-41EA-BEA9-6F4C5B2A5DB5}" type="presOf" srcId="{0EEF9D7C-914F-4115-ADA9-2CCA04ADE4ED}" destId="{607DE7DA-7B0F-4F4F-95C2-F852425FB50D}" srcOrd="0" destOrd="0" presId="urn:microsoft.com/office/officeart/2005/8/layout/lProcess3"/>
    <dgm:cxn modelId="{59ABB91B-F859-4D02-9928-374194782A5F}" srcId="{778DDAFF-A740-423A-BCE2-160E77E0ED8A}" destId="{C37586DD-9E82-44E6-B367-F156BAD7B017}" srcOrd="0" destOrd="0" parTransId="{782A8009-5AA8-46E1-84F2-0047C853EB03}" sibTransId="{A2E0D58A-C46B-4811-97C4-54097CA84CA5}"/>
    <dgm:cxn modelId="{DC74EC3B-91B3-46DE-A777-73F21C1846F2}" srcId="{778DDAFF-A740-423A-BCE2-160E77E0ED8A}" destId="{C03BB87F-3991-4E78-855C-BC1CB2D88948}" srcOrd="2" destOrd="0" parTransId="{57718453-0CD9-4766-80E6-23C27BDA750E}" sibTransId="{D5545C3D-B884-435F-9B8D-1B887FC3158C}"/>
    <dgm:cxn modelId="{194A2A77-30D5-4C79-95F6-50B7B40C1386}" type="presOf" srcId="{C03BB87F-3991-4E78-855C-BC1CB2D88948}" destId="{DCAFA733-8187-462B-9694-796E3139147C}" srcOrd="0" destOrd="0" presId="urn:microsoft.com/office/officeart/2005/8/layout/lProcess3"/>
    <dgm:cxn modelId="{81BD90E4-9AA7-47F8-9D48-A83B41AA637A}" type="presOf" srcId="{6CB840FD-E9F2-426C-97CD-A384E15FA05B}" destId="{82EB1871-1EBC-444F-829B-4FB7B05DE087}" srcOrd="0" destOrd="0" presId="urn:microsoft.com/office/officeart/2005/8/layout/lProcess3"/>
    <dgm:cxn modelId="{B53299BF-1EA6-41A8-8B4F-ED5D048AAF4D}" type="presOf" srcId="{F3933BD4-3BFE-46FB-84A2-A0D1709AC2A8}" destId="{B294AA8C-32A2-40D8-858B-B0A96983C402}" srcOrd="0" destOrd="0" presId="urn:microsoft.com/office/officeart/2005/8/layout/lProcess3"/>
    <dgm:cxn modelId="{371F5D13-F356-46FB-B679-3B1CEF23DE4E}" type="presOf" srcId="{F769A149-B7CD-461D-AEB7-46F9FEBB3EFD}" destId="{EADAFF4F-CC6B-49EB-A320-7FC31D8120A9}" srcOrd="0" destOrd="0" presId="urn:microsoft.com/office/officeart/2005/8/layout/lProcess3"/>
    <dgm:cxn modelId="{120E2283-2C33-49D9-ADF1-BBB7C80CB53F}" srcId="{2E8289F1-036A-40C5-A283-6AA8A76F6F4A}" destId="{420AECFB-6EDA-44A0-9E07-C4C6575CA3FD}" srcOrd="0" destOrd="0" parTransId="{242181B2-A1BF-4162-A2D4-22AE2CDE05AE}" sibTransId="{220725F1-051D-42C5-9BB1-FF112924C6A6}"/>
    <dgm:cxn modelId="{247D8D8F-E7B6-4DDB-BE17-CB2386C054B1}" type="presOf" srcId="{2E8289F1-036A-40C5-A283-6AA8A76F6F4A}" destId="{1CFC3338-2E51-4693-AA53-ABE2C40FBBF5}" srcOrd="0" destOrd="0" presId="urn:microsoft.com/office/officeart/2005/8/layout/lProcess3"/>
    <dgm:cxn modelId="{1E6203A1-72E4-4F58-B67D-38CFB73DDB02}" srcId="{2E8289F1-036A-40C5-A283-6AA8A76F6F4A}" destId="{865204A5-F365-4023-A6AE-946999CC9460}" srcOrd="1" destOrd="0" parTransId="{04E5AA8E-8266-47C3-BF8C-01B2654D102B}" sibTransId="{A43BA1E9-AD1A-4E11-A796-805C40582F63}"/>
    <dgm:cxn modelId="{41914EB5-5638-4FCD-B03F-18C6D64C5156}" type="presOf" srcId="{C37586DD-9E82-44E6-B367-F156BAD7B017}" destId="{0F2175A8-12F2-4CBC-8580-618FE6E50940}" srcOrd="0" destOrd="0" presId="urn:microsoft.com/office/officeart/2005/8/layout/lProcess3"/>
    <dgm:cxn modelId="{35D64E9D-B99A-44AB-9C10-729A58D3DC97}" srcId="{C37586DD-9E82-44E6-B367-F156BAD7B017}" destId="{6CB840FD-E9F2-426C-97CD-A384E15FA05B}" srcOrd="1" destOrd="0" parTransId="{5252AC3C-23E1-473E-AE0B-1FCA4C114C38}" sibTransId="{B22A2EAA-780B-433F-B114-C140CE81CFD7}"/>
    <dgm:cxn modelId="{C205DC66-B8F5-4C8E-9944-5077B1FD5AA5}" srcId="{C03BB87F-3991-4E78-855C-BC1CB2D88948}" destId="{F3933BD4-3BFE-46FB-84A2-A0D1709AC2A8}" srcOrd="0" destOrd="0" parTransId="{78FDF34B-FD5F-4850-97B1-0D2EACCBE6B8}" sibTransId="{6B62F8E9-47C3-4B89-873F-F2840955EE5A}"/>
    <dgm:cxn modelId="{30AD768E-51E2-4818-A01F-034C7F75B91D}" type="presOf" srcId="{420AECFB-6EDA-44A0-9E07-C4C6575CA3FD}" destId="{41CACDE3-7D5F-4ABD-93A9-2D014D807CE7}" srcOrd="0" destOrd="0" presId="urn:microsoft.com/office/officeart/2005/8/layout/lProcess3"/>
    <dgm:cxn modelId="{55F5F7F1-CB70-442E-8146-B56F4DB08320}" srcId="{778DDAFF-A740-423A-BCE2-160E77E0ED8A}" destId="{2E8289F1-036A-40C5-A283-6AA8A76F6F4A}" srcOrd="1" destOrd="0" parTransId="{D341C31C-A48C-492E-8B78-B735FA76BDBA}" sibTransId="{DF1EEF49-2D45-4385-94DB-EB3F6D639E03}"/>
    <dgm:cxn modelId="{DCD24BC5-2A84-4DE1-AA96-FCCFE301891A}" type="presOf" srcId="{865204A5-F365-4023-A6AE-946999CC9460}" destId="{163542ED-0B65-49A7-BBF2-EBF40F3B18C6}" srcOrd="0" destOrd="0" presId="urn:microsoft.com/office/officeart/2005/8/layout/lProcess3"/>
    <dgm:cxn modelId="{79EA0C53-0029-4157-ACB7-49B0E0E1E790}" type="presParOf" srcId="{CFA5E8D1-2D75-4456-B6D5-CA49C61DC8F1}" destId="{B9C21CFF-E1B5-4F28-B0CB-3736BCB7CDFC}" srcOrd="0" destOrd="0" presId="urn:microsoft.com/office/officeart/2005/8/layout/lProcess3"/>
    <dgm:cxn modelId="{25C9CA55-7F43-4025-9A18-C4109E9994F3}" type="presParOf" srcId="{B9C21CFF-E1B5-4F28-B0CB-3736BCB7CDFC}" destId="{0F2175A8-12F2-4CBC-8580-618FE6E50940}" srcOrd="0" destOrd="0" presId="urn:microsoft.com/office/officeart/2005/8/layout/lProcess3"/>
    <dgm:cxn modelId="{96CC3839-76B9-404A-8C11-A5CC6D76A828}" type="presParOf" srcId="{B9C21CFF-E1B5-4F28-B0CB-3736BCB7CDFC}" destId="{142C0157-6D40-4273-ACA2-F29AFEAD1DDF}" srcOrd="1" destOrd="0" presId="urn:microsoft.com/office/officeart/2005/8/layout/lProcess3"/>
    <dgm:cxn modelId="{7CC86AD3-651C-49F1-8D5D-7C6D728FF7E7}" type="presParOf" srcId="{B9C21CFF-E1B5-4F28-B0CB-3736BCB7CDFC}" destId="{607DE7DA-7B0F-4F4F-95C2-F852425FB50D}" srcOrd="2" destOrd="0" presId="urn:microsoft.com/office/officeart/2005/8/layout/lProcess3"/>
    <dgm:cxn modelId="{C23ACA54-C2E1-41E6-9C40-35154DD25104}" type="presParOf" srcId="{B9C21CFF-E1B5-4F28-B0CB-3736BCB7CDFC}" destId="{A4F37112-983C-4C9D-8F40-C67E0F77B5DE}" srcOrd="3" destOrd="0" presId="urn:microsoft.com/office/officeart/2005/8/layout/lProcess3"/>
    <dgm:cxn modelId="{C880FA5B-D437-4D22-A15C-1BB89A7F5A5B}" type="presParOf" srcId="{B9C21CFF-E1B5-4F28-B0CB-3736BCB7CDFC}" destId="{82EB1871-1EBC-444F-829B-4FB7B05DE087}" srcOrd="4" destOrd="0" presId="urn:microsoft.com/office/officeart/2005/8/layout/lProcess3"/>
    <dgm:cxn modelId="{8DCBCD42-2B36-4B7D-A5F3-8CA5FD5339F2}" type="presParOf" srcId="{CFA5E8D1-2D75-4456-B6D5-CA49C61DC8F1}" destId="{F5CC83D6-8C66-448F-A810-85D54E8370BD}" srcOrd="1" destOrd="0" presId="urn:microsoft.com/office/officeart/2005/8/layout/lProcess3"/>
    <dgm:cxn modelId="{5447E18F-2F31-4193-ACD1-85DE3AB00461}" type="presParOf" srcId="{CFA5E8D1-2D75-4456-B6D5-CA49C61DC8F1}" destId="{B438ABD4-BCB6-4E8C-AE3E-AAD00EBFA798}" srcOrd="2" destOrd="0" presId="urn:microsoft.com/office/officeart/2005/8/layout/lProcess3"/>
    <dgm:cxn modelId="{75A72F76-6E61-4AAF-8B0B-AA31719925AF}" type="presParOf" srcId="{B438ABD4-BCB6-4E8C-AE3E-AAD00EBFA798}" destId="{1CFC3338-2E51-4693-AA53-ABE2C40FBBF5}" srcOrd="0" destOrd="0" presId="urn:microsoft.com/office/officeart/2005/8/layout/lProcess3"/>
    <dgm:cxn modelId="{969E1806-5AA8-48AD-8AB0-931E7335FFE7}" type="presParOf" srcId="{B438ABD4-BCB6-4E8C-AE3E-AAD00EBFA798}" destId="{4E163307-BAC4-48A2-8FC1-A54B88B85BAA}" srcOrd="1" destOrd="0" presId="urn:microsoft.com/office/officeart/2005/8/layout/lProcess3"/>
    <dgm:cxn modelId="{C379DF9B-AEBE-48A5-B608-D5F70BDFD981}" type="presParOf" srcId="{B438ABD4-BCB6-4E8C-AE3E-AAD00EBFA798}" destId="{41CACDE3-7D5F-4ABD-93A9-2D014D807CE7}" srcOrd="2" destOrd="0" presId="urn:microsoft.com/office/officeart/2005/8/layout/lProcess3"/>
    <dgm:cxn modelId="{AF53DF3D-608D-443A-A1BD-B17CADC08D0A}" type="presParOf" srcId="{B438ABD4-BCB6-4E8C-AE3E-AAD00EBFA798}" destId="{C070CB04-7D5D-4ACF-ACF5-C4F37B1F7F7D}" srcOrd="3" destOrd="0" presId="urn:microsoft.com/office/officeart/2005/8/layout/lProcess3"/>
    <dgm:cxn modelId="{FBECDAE2-CF8E-41BC-AE90-D9A3B754823A}" type="presParOf" srcId="{B438ABD4-BCB6-4E8C-AE3E-AAD00EBFA798}" destId="{163542ED-0B65-49A7-BBF2-EBF40F3B18C6}" srcOrd="4" destOrd="0" presId="urn:microsoft.com/office/officeart/2005/8/layout/lProcess3"/>
    <dgm:cxn modelId="{356477E1-B8D5-4285-94FB-B0B2D91B2756}" type="presParOf" srcId="{CFA5E8D1-2D75-4456-B6D5-CA49C61DC8F1}" destId="{2288B696-0B6C-49F7-996F-B79892DA1CCB}" srcOrd="3" destOrd="0" presId="urn:microsoft.com/office/officeart/2005/8/layout/lProcess3"/>
    <dgm:cxn modelId="{895FE215-8C05-46AE-BC70-19BA84C2F8C1}" type="presParOf" srcId="{CFA5E8D1-2D75-4456-B6D5-CA49C61DC8F1}" destId="{67FA8D51-D247-4D4A-B274-72DDCCBC3790}" srcOrd="4" destOrd="0" presId="urn:microsoft.com/office/officeart/2005/8/layout/lProcess3"/>
    <dgm:cxn modelId="{595B7C31-D3AD-4B14-9BA7-63DEB9459930}" type="presParOf" srcId="{67FA8D51-D247-4D4A-B274-72DDCCBC3790}" destId="{DCAFA733-8187-462B-9694-796E3139147C}" srcOrd="0" destOrd="0" presId="urn:microsoft.com/office/officeart/2005/8/layout/lProcess3"/>
    <dgm:cxn modelId="{BC6D371E-B88B-46E6-866B-7A14D8A39CF1}" type="presParOf" srcId="{67FA8D51-D247-4D4A-B274-72DDCCBC3790}" destId="{1457D33C-8AA4-4E93-883B-AFC4BC21F27A}" srcOrd="1" destOrd="0" presId="urn:microsoft.com/office/officeart/2005/8/layout/lProcess3"/>
    <dgm:cxn modelId="{E5547E8C-2DCB-433F-83B6-AED232139D56}" type="presParOf" srcId="{67FA8D51-D247-4D4A-B274-72DDCCBC3790}" destId="{B294AA8C-32A2-40D8-858B-B0A96983C402}" srcOrd="2" destOrd="0" presId="urn:microsoft.com/office/officeart/2005/8/layout/lProcess3"/>
    <dgm:cxn modelId="{7CB6703D-378C-4872-9E5E-206333652051}" type="presParOf" srcId="{67FA8D51-D247-4D4A-B274-72DDCCBC3790}" destId="{C9190671-810C-42DF-A5A9-7331216343A5}" srcOrd="3" destOrd="0" presId="urn:microsoft.com/office/officeart/2005/8/layout/lProcess3"/>
    <dgm:cxn modelId="{D3C7C040-9B5D-4D93-950F-102B0FDDF66D}" type="presParOf" srcId="{67FA8D51-D247-4D4A-B274-72DDCCBC3790}" destId="{EADAFF4F-CC6B-49EB-A320-7FC31D8120A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8DDAFF-A740-423A-BCE2-160E77E0ED8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C37586DD-9E82-44E6-B367-F156BAD7B017}">
      <dgm:prSet phldrT="[Text]"/>
      <dgm:spPr/>
      <dgm:t>
        <a:bodyPr/>
        <a:lstStyle/>
        <a:p>
          <a:r>
            <a:rPr lang="en-PH" dirty="0" smtClean="0"/>
            <a:t>1970s</a:t>
          </a:r>
          <a:endParaRPr lang="en-PH" dirty="0"/>
        </a:p>
      </dgm:t>
    </dgm:pt>
    <dgm:pt modelId="{782A8009-5AA8-46E1-84F2-0047C853EB03}" type="parTrans" cxnId="{59ABB91B-F859-4D02-9928-374194782A5F}">
      <dgm:prSet/>
      <dgm:spPr/>
      <dgm:t>
        <a:bodyPr/>
        <a:lstStyle/>
        <a:p>
          <a:endParaRPr lang="en-PH"/>
        </a:p>
      </dgm:t>
    </dgm:pt>
    <dgm:pt modelId="{A2E0D58A-C46B-4811-97C4-54097CA84CA5}" type="sibTrans" cxnId="{59ABB91B-F859-4D02-9928-374194782A5F}">
      <dgm:prSet/>
      <dgm:spPr/>
      <dgm:t>
        <a:bodyPr/>
        <a:lstStyle/>
        <a:p>
          <a:endParaRPr lang="en-PH"/>
        </a:p>
      </dgm:t>
    </dgm:pt>
    <dgm:pt modelId="{0EEF9D7C-914F-4115-ADA9-2CCA04ADE4ED}">
      <dgm:prSet phldrT="[Text]" custT="1"/>
      <dgm:spPr/>
      <dgm:t>
        <a:bodyPr/>
        <a:lstStyle/>
        <a:p>
          <a:r>
            <a:rPr lang="en-PH" sz="1400" dirty="0" smtClean="0"/>
            <a:t>PUC becomes</a:t>
          </a:r>
          <a:endParaRPr lang="en-PH" sz="1400" dirty="0"/>
        </a:p>
      </dgm:t>
    </dgm:pt>
    <dgm:pt modelId="{4C1C8940-8C2E-4AB4-B145-5DDD1C2324D4}" type="parTrans" cxnId="{9B000177-A69B-48D1-A9FC-97C62D13AF60}">
      <dgm:prSet/>
      <dgm:spPr/>
      <dgm:t>
        <a:bodyPr/>
        <a:lstStyle/>
        <a:p>
          <a:endParaRPr lang="en-PH"/>
        </a:p>
      </dgm:t>
    </dgm:pt>
    <dgm:pt modelId="{FB777B56-11AC-45E3-A886-0E5FFA1AAB56}" type="sibTrans" cxnId="{9B000177-A69B-48D1-A9FC-97C62D13AF60}">
      <dgm:prSet/>
      <dgm:spPr/>
      <dgm:t>
        <a:bodyPr/>
        <a:lstStyle/>
        <a:p>
          <a:endParaRPr lang="en-PH"/>
        </a:p>
      </dgm:t>
    </dgm:pt>
    <dgm:pt modelId="{6CB840FD-E9F2-426C-97CD-A384E15FA05B}">
      <dgm:prSet phldrT="[Text]" custT="1"/>
      <dgm:spPr/>
      <dgm:t>
        <a:bodyPr/>
        <a:lstStyle/>
        <a:p>
          <a:r>
            <a:rPr lang="en-PH" sz="1400" dirty="0" smtClean="0"/>
            <a:t>Board of Transportation </a:t>
          </a:r>
          <a:r>
            <a:rPr lang="en-PH" sz="1800" dirty="0" smtClean="0"/>
            <a:t>(BOT)</a:t>
          </a:r>
          <a:endParaRPr lang="en-PH" sz="1800" dirty="0"/>
        </a:p>
      </dgm:t>
    </dgm:pt>
    <dgm:pt modelId="{5252AC3C-23E1-473E-AE0B-1FCA4C114C38}" type="parTrans" cxnId="{35D64E9D-B99A-44AB-9C10-729A58D3DC97}">
      <dgm:prSet/>
      <dgm:spPr/>
      <dgm:t>
        <a:bodyPr/>
        <a:lstStyle/>
        <a:p>
          <a:endParaRPr lang="en-PH"/>
        </a:p>
      </dgm:t>
    </dgm:pt>
    <dgm:pt modelId="{B22A2EAA-780B-433F-B114-C140CE81CFD7}" type="sibTrans" cxnId="{35D64E9D-B99A-44AB-9C10-729A58D3DC97}">
      <dgm:prSet/>
      <dgm:spPr/>
      <dgm:t>
        <a:bodyPr/>
        <a:lstStyle/>
        <a:p>
          <a:endParaRPr lang="en-PH"/>
        </a:p>
      </dgm:t>
    </dgm:pt>
    <dgm:pt modelId="{2E8289F1-036A-40C5-A283-6AA8A76F6F4A}">
      <dgm:prSet phldrT="[Text]"/>
      <dgm:spPr/>
      <dgm:t>
        <a:bodyPr/>
        <a:lstStyle/>
        <a:p>
          <a:r>
            <a:rPr lang="en-PH" dirty="0" smtClean="0"/>
            <a:t>1979</a:t>
          </a:r>
          <a:endParaRPr lang="en-PH" dirty="0"/>
        </a:p>
      </dgm:t>
    </dgm:pt>
    <dgm:pt modelId="{D341C31C-A48C-492E-8B78-B735FA76BDBA}" type="parTrans" cxnId="{55F5F7F1-CB70-442E-8146-B56F4DB08320}">
      <dgm:prSet/>
      <dgm:spPr/>
      <dgm:t>
        <a:bodyPr/>
        <a:lstStyle/>
        <a:p>
          <a:endParaRPr lang="en-PH"/>
        </a:p>
      </dgm:t>
    </dgm:pt>
    <dgm:pt modelId="{DF1EEF49-2D45-4385-94DB-EB3F6D639E03}" type="sibTrans" cxnId="{55F5F7F1-CB70-442E-8146-B56F4DB08320}">
      <dgm:prSet/>
      <dgm:spPr/>
      <dgm:t>
        <a:bodyPr/>
        <a:lstStyle/>
        <a:p>
          <a:endParaRPr lang="en-PH"/>
        </a:p>
      </dgm:t>
    </dgm:pt>
    <dgm:pt modelId="{420AECFB-6EDA-44A0-9E07-C4C6575CA3FD}">
      <dgm:prSet phldrT="[Text]" custT="1"/>
      <dgm:spPr/>
      <dgm:t>
        <a:bodyPr/>
        <a:lstStyle/>
        <a:p>
          <a:r>
            <a:rPr lang="en-PH" sz="1400" dirty="0" smtClean="0"/>
            <a:t>Ministry of Transportation and </a:t>
          </a:r>
          <a:r>
            <a:rPr lang="en-PH" sz="1400" dirty="0" err="1" smtClean="0"/>
            <a:t>Comm</a:t>
          </a:r>
          <a:endParaRPr lang="en-PH" sz="1400" dirty="0"/>
        </a:p>
      </dgm:t>
    </dgm:pt>
    <dgm:pt modelId="{242181B2-A1BF-4162-A2D4-22AE2CDE05AE}" type="parTrans" cxnId="{120E2283-2C33-49D9-ADF1-BBB7C80CB53F}">
      <dgm:prSet/>
      <dgm:spPr/>
      <dgm:t>
        <a:bodyPr/>
        <a:lstStyle/>
        <a:p>
          <a:endParaRPr lang="en-PH"/>
        </a:p>
      </dgm:t>
    </dgm:pt>
    <dgm:pt modelId="{220725F1-051D-42C5-9BB1-FF112924C6A6}" type="sibTrans" cxnId="{120E2283-2C33-49D9-ADF1-BBB7C80CB53F}">
      <dgm:prSet/>
      <dgm:spPr/>
      <dgm:t>
        <a:bodyPr/>
        <a:lstStyle/>
        <a:p>
          <a:endParaRPr lang="en-PH"/>
        </a:p>
      </dgm:t>
    </dgm:pt>
    <dgm:pt modelId="{865204A5-F365-4023-A6AE-946999CC9460}">
      <dgm:prSet phldrT="[Text]" custT="1"/>
      <dgm:spPr/>
      <dgm:t>
        <a:bodyPr/>
        <a:lstStyle/>
        <a:p>
          <a:r>
            <a:rPr lang="en-PH" sz="1800" dirty="0" smtClean="0"/>
            <a:t>(MOTC</a:t>
          </a:r>
          <a:r>
            <a:rPr lang="en-PH" sz="1400" dirty="0" smtClean="0"/>
            <a:t>)</a:t>
          </a:r>
          <a:endParaRPr lang="en-PH" sz="1400" dirty="0"/>
        </a:p>
      </dgm:t>
    </dgm:pt>
    <dgm:pt modelId="{04E5AA8E-8266-47C3-BF8C-01B2654D102B}" type="parTrans" cxnId="{1E6203A1-72E4-4F58-B67D-38CFB73DDB02}">
      <dgm:prSet/>
      <dgm:spPr/>
      <dgm:t>
        <a:bodyPr/>
        <a:lstStyle/>
        <a:p>
          <a:endParaRPr lang="en-PH"/>
        </a:p>
      </dgm:t>
    </dgm:pt>
    <dgm:pt modelId="{A43BA1E9-AD1A-4E11-A796-805C40582F63}" type="sibTrans" cxnId="{1E6203A1-72E4-4F58-B67D-38CFB73DDB02}">
      <dgm:prSet/>
      <dgm:spPr/>
      <dgm:t>
        <a:bodyPr/>
        <a:lstStyle/>
        <a:p>
          <a:endParaRPr lang="en-PH"/>
        </a:p>
      </dgm:t>
    </dgm:pt>
    <dgm:pt modelId="{C03BB87F-3991-4E78-855C-BC1CB2D88948}">
      <dgm:prSet phldrT="[Text]"/>
      <dgm:spPr/>
      <dgm:t>
        <a:bodyPr/>
        <a:lstStyle/>
        <a:p>
          <a:r>
            <a:rPr lang="en-PH" dirty="0" smtClean="0"/>
            <a:t>1985</a:t>
          </a:r>
          <a:endParaRPr lang="en-PH" dirty="0"/>
        </a:p>
      </dgm:t>
    </dgm:pt>
    <dgm:pt modelId="{57718453-0CD9-4766-80E6-23C27BDA750E}" type="parTrans" cxnId="{DC74EC3B-91B3-46DE-A777-73F21C1846F2}">
      <dgm:prSet/>
      <dgm:spPr/>
      <dgm:t>
        <a:bodyPr/>
        <a:lstStyle/>
        <a:p>
          <a:endParaRPr lang="en-PH"/>
        </a:p>
      </dgm:t>
    </dgm:pt>
    <dgm:pt modelId="{D5545C3D-B884-435F-9B8D-1B887FC3158C}" type="sibTrans" cxnId="{DC74EC3B-91B3-46DE-A777-73F21C1846F2}">
      <dgm:prSet/>
      <dgm:spPr/>
      <dgm:t>
        <a:bodyPr/>
        <a:lstStyle/>
        <a:p>
          <a:endParaRPr lang="en-PH"/>
        </a:p>
      </dgm:t>
    </dgm:pt>
    <dgm:pt modelId="{F3933BD4-3BFE-46FB-84A2-A0D1709AC2A8}">
      <dgm:prSet phldrT="[Text]" custT="1"/>
      <dgm:spPr/>
      <dgm:t>
        <a:bodyPr/>
        <a:lstStyle/>
        <a:p>
          <a:r>
            <a:rPr lang="en-PH" sz="1400" dirty="0" smtClean="0"/>
            <a:t>BOT and BLT merged</a:t>
          </a:r>
          <a:endParaRPr lang="en-PH" sz="1400" dirty="0"/>
        </a:p>
      </dgm:t>
    </dgm:pt>
    <dgm:pt modelId="{78FDF34B-FD5F-4850-97B1-0D2EACCBE6B8}" type="parTrans" cxnId="{C205DC66-B8F5-4C8E-9944-5077B1FD5AA5}">
      <dgm:prSet/>
      <dgm:spPr/>
      <dgm:t>
        <a:bodyPr/>
        <a:lstStyle/>
        <a:p>
          <a:endParaRPr lang="en-PH"/>
        </a:p>
      </dgm:t>
    </dgm:pt>
    <dgm:pt modelId="{6B62F8E9-47C3-4B89-873F-F2840955EE5A}" type="sibTrans" cxnId="{C205DC66-B8F5-4C8E-9944-5077B1FD5AA5}">
      <dgm:prSet/>
      <dgm:spPr/>
      <dgm:t>
        <a:bodyPr/>
        <a:lstStyle/>
        <a:p>
          <a:endParaRPr lang="en-PH"/>
        </a:p>
      </dgm:t>
    </dgm:pt>
    <dgm:pt modelId="{F769A149-B7CD-461D-AEB7-46F9FEBB3EFD}">
      <dgm:prSet phldrT="[Text]" custT="1"/>
      <dgm:spPr/>
      <dgm:t>
        <a:bodyPr/>
        <a:lstStyle/>
        <a:p>
          <a:r>
            <a:rPr lang="en-PH" sz="1400" dirty="0" smtClean="0"/>
            <a:t>Land Transportation </a:t>
          </a:r>
          <a:r>
            <a:rPr lang="en-PH" sz="1400" dirty="0" err="1" smtClean="0"/>
            <a:t>Comm</a:t>
          </a:r>
          <a:r>
            <a:rPr lang="en-PH" sz="1400" dirty="0" smtClean="0"/>
            <a:t>  </a:t>
          </a:r>
          <a:r>
            <a:rPr lang="en-PH" sz="1800" dirty="0" smtClean="0"/>
            <a:t>(LTC)</a:t>
          </a:r>
          <a:endParaRPr lang="en-PH" sz="1800" dirty="0"/>
        </a:p>
      </dgm:t>
    </dgm:pt>
    <dgm:pt modelId="{8806D4D9-B0AE-433F-8FBC-25D2C6ECD27E}" type="parTrans" cxnId="{DED60B53-9258-445F-B05C-32AF2D92F9B4}">
      <dgm:prSet/>
      <dgm:spPr/>
      <dgm:t>
        <a:bodyPr/>
        <a:lstStyle/>
        <a:p>
          <a:endParaRPr lang="en-PH"/>
        </a:p>
      </dgm:t>
    </dgm:pt>
    <dgm:pt modelId="{C4AEADB4-B9FF-4DA7-BBDB-0E1A359CFC77}" type="sibTrans" cxnId="{DED60B53-9258-445F-B05C-32AF2D92F9B4}">
      <dgm:prSet/>
      <dgm:spPr/>
      <dgm:t>
        <a:bodyPr/>
        <a:lstStyle/>
        <a:p>
          <a:endParaRPr lang="en-PH"/>
        </a:p>
      </dgm:t>
    </dgm:pt>
    <dgm:pt modelId="{CFA5E8D1-2D75-4456-B6D5-CA49C61DC8F1}" type="pres">
      <dgm:prSet presAssocID="{778DDAFF-A740-423A-BCE2-160E77E0ED8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PH"/>
        </a:p>
      </dgm:t>
    </dgm:pt>
    <dgm:pt modelId="{B9C21CFF-E1B5-4F28-B0CB-3736BCB7CDFC}" type="pres">
      <dgm:prSet presAssocID="{C37586DD-9E82-44E6-B367-F156BAD7B017}" presName="horFlow" presStyleCnt="0"/>
      <dgm:spPr/>
    </dgm:pt>
    <dgm:pt modelId="{0F2175A8-12F2-4CBC-8580-618FE6E50940}" type="pres">
      <dgm:prSet presAssocID="{C37586DD-9E82-44E6-B367-F156BAD7B017}" presName="bigChev" presStyleLbl="node1" presStyleIdx="0" presStyleCnt="3"/>
      <dgm:spPr/>
      <dgm:t>
        <a:bodyPr/>
        <a:lstStyle/>
        <a:p>
          <a:endParaRPr lang="en-PH"/>
        </a:p>
      </dgm:t>
    </dgm:pt>
    <dgm:pt modelId="{142C0157-6D40-4273-ACA2-F29AFEAD1DDF}" type="pres">
      <dgm:prSet presAssocID="{4C1C8940-8C2E-4AB4-B145-5DDD1C2324D4}" presName="parTrans" presStyleCnt="0"/>
      <dgm:spPr/>
    </dgm:pt>
    <dgm:pt modelId="{607DE7DA-7B0F-4F4F-95C2-F852425FB50D}" type="pres">
      <dgm:prSet presAssocID="{0EEF9D7C-914F-4115-ADA9-2CCA04ADE4ED}" presName="node" presStyleLbl="alignAccFollowNode1" presStyleIdx="0" presStyleCnt="6" custScaleX="137561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A4F37112-983C-4C9D-8F40-C67E0F77B5DE}" type="pres">
      <dgm:prSet presAssocID="{FB777B56-11AC-45E3-A886-0E5FFA1AAB56}" presName="sibTrans" presStyleCnt="0"/>
      <dgm:spPr/>
    </dgm:pt>
    <dgm:pt modelId="{82EB1871-1EBC-444F-829B-4FB7B05DE087}" type="pres">
      <dgm:prSet presAssocID="{6CB840FD-E9F2-426C-97CD-A384E15FA05B}" presName="node" presStyleLbl="alignAccFollowNode1" presStyleIdx="1" presStyleCnt="6" custScaleX="299571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F5CC83D6-8C66-448F-A810-85D54E8370BD}" type="pres">
      <dgm:prSet presAssocID="{C37586DD-9E82-44E6-B367-F156BAD7B017}" presName="vSp" presStyleCnt="0"/>
      <dgm:spPr/>
    </dgm:pt>
    <dgm:pt modelId="{B438ABD4-BCB6-4E8C-AE3E-AAD00EBFA798}" type="pres">
      <dgm:prSet presAssocID="{2E8289F1-036A-40C5-A283-6AA8A76F6F4A}" presName="horFlow" presStyleCnt="0"/>
      <dgm:spPr/>
    </dgm:pt>
    <dgm:pt modelId="{1CFC3338-2E51-4693-AA53-ABE2C40FBBF5}" type="pres">
      <dgm:prSet presAssocID="{2E8289F1-036A-40C5-A283-6AA8A76F6F4A}" presName="bigChev" presStyleLbl="node1" presStyleIdx="1" presStyleCnt="3"/>
      <dgm:spPr/>
      <dgm:t>
        <a:bodyPr/>
        <a:lstStyle/>
        <a:p>
          <a:endParaRPr lang="en-PH"/>
        </a:p>
      </dgm:t>
    </dgm:pt>
    <dgm:pt modelId="{4E163307-BAC4-48A2-8FC1-A54B88B85BAA}" type="pres">
      <dgm:prSet presAssocID="{242181B2-A1BF-4162-A2D4-22AE2CDE05AE}" presName="parTrans" presStyleCnt="0"/>
      <dgm:spPr/>
    </dgm:pt>
    <dgm:pt modelId="{41CACDE3-7D5F-4ABD-93A9-2D014D807CE7}" type="pres">
      <dgm:prSet presAssocID="{420AECFB-6EDA-44A0-9E07-C4C6575CA3FD}" presName="node" presStyleLbl="alignAccFollowNode1" presStyleIdx="2" presStyleCnt="6" custScaleX="267812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C070CB04-7D5D-4ACF-ACF5-C4F37B1F7F7D}" type="pres">
      <dgm:prSet presAssocID="{220725F1-051D-42C5-9BB1-FF112924C6A6}" presName="sibTrans" presStyleCnt="0"/>
      <dgm:spPr/>
    </dgm:pt>
    <dgm:pt modelId="{163542ED-0B65-49A7-BBF2-EBF40F3B18C6}" type="pres">
      <dgm:prSet presAssocID="{865204A5-F365-4023-A6AE-946999CC9460}" presName="node" presStyleLbl="alignAccFollowNode1" presStyleIdx="3" presStyleCnt="6" custScaleX="150637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288B696-0B6C-49F7-996F-B79892DA1CCB}" type="pres">
      <dgm:prSet presAssocID="{2E8289F1-036A-40C5-A283-6AA8A76F6F4A}" presName="vSp" presStyleCnt="0"/>
      <dgm:spPr/>
    </dgm:pt>
    <dgm:pt modelId="{67FA8D51-D247-4D4A-B274-72DDCCBC3790}" type="pres">
      <dgm:prSet presAssocID="{C03BB87F-3991-4E78-855C-BC1CB2D88948}" presName="horFlow" presStyleCnt="0"/>
      <dgm:spPr/>
    </dgm:pt>
    <dgm:pt modelId="{DCAFA733-8187-462B-9694-796E3139147C}" type="pres">
      <dgm:prSet presAssocID="{C03BB87F-3991-4E78-855C-BC1CB2D88948}" presName="bigChev" presStyleLbl="node1" presStyleIdx="2" presStyleCnt="3"/>
      <dgm:spPr/>
      <dgm:t>
        <a:bodyPr/>
        <a:lstStyle/>
        <a:p>
          <a:endParaRPr lang="en-PH"/>
        </a:p>
      </dgm:t>
    </dgm:pt>
    <dgm:pt modelId="{1457D33C-8AA4-4E93-883B-AFC4BC21F27A}" type="pres">
      <dgm:prSet presAssocID="{78FDF34B-FD5F-4850-97B1-0D2EACCBE6B8}" presName="parTrans" presStyleCnt="0"/>
      <dgm:spPr/>
    </dgm:pt>
    <dgm:pt modelId="{B294AA8C-32A2-40D8-858B-B0A96983C402}" type="pres">
      <dgm:prSet presAssocID="{F3933BD4-3BFE-46FB-84A2-A0D1709AC2A8}" presName="node" presStyleLbl="alignAccFollowNode1" presStyleIdx="4" presStyleCnt="6" custScaleX="151325" custScaleY="122749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C9190671-810C-42DF-A5A9-7331216343A5}" type="pres">
      <dgm:prSet presAssocID="{6B62F8E9-47C3-4B89-873F-F2840955EE5A}" presName="sibTrans" presStyleCnt="0"/>
      <dgm:spPr/>
    </dgm:pt>
    <dgm:pt modelId="{EADAFF4F-CC6B-49EB-A320-7FC31D8120A9}" type="pres">
      <dgm:prSet presAssocID="{F769A149-B7CD-461D-AEB7-46F9FEBB3EFD}" presName="node" presStyleLbl="alignAccFollowNode1" presStyleIdx="5" presStyleCnt="6" custScaleX="253546" custScaleY="116630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D609E47F-4ED8-4E6E-A942-9248595E9BA0}" type="presOf" srcId="{778DDAFF-A740-423A-BCE2-160E77E0ED8A}" destId="{CFA5E8D1-2D75-4456-B6D5-CA49C61DC8F1}" srcOrd="0" destOrd="0" presId="urn:microsoft.com/office/officeart/2005/8/layout/lProcess3"/>
    <dgm:cxn modelId="{DED60B53-9258-445F-B05C-32AF2D92F9B4}" srcId="{C03BB87F-3991-4E78-855C-BC1CB2D88948}" destId="{F769A149-B7CD-461D-AEB7-46F9FEBB3EFD}" srcOrd="1" destOrd="0" parTransId="{8806D4D9-B0AE-433F-8FBC-25D2C6ECD27E}" sibTransId="{C4AEADB4-B9FF-4DA7-BBDB-0E1A359CFC77}"/>
    <dgm:cxn modelId="{F8F2F620-EF82-4434-9BC6-5E4110721613}" type="presOf" srcId="{2E8289F1-036A-40C5-A283-6AA8A76F6F4A}" destId="{1CFC3338-2E51-4693-AA53-ABE2C40FBBF5}" srcOrd="0" destOrd="0" presId="urn:microsoft.com/office/officeart/2005/8/layout/lProcess3"/>
    <dgm:cxn modelId="{AF9DB1B3-A6C3-4828-8240-697965D64C94}" type="presOf" srcId="{6CB840FD-E9F2-426C-97CD-A384E15FA05B}" destId="{82EB1871-1EBC-444F-829B-4FB7B05DE087}" srcOrd="0" destOrd="0" presId="urn:microsoft.com/office/officeart/2005/8/layout/lProcess3"/>
    <dgm:cxn modelId="{59ABB91B-F859-4D02-9928-374194782A5F}" srcId="{778DDAFF-A740-423A-BCE2-160E77E0ED8A}" destId="{C37586DD-9E82-44E6-B367-F156BAD7B017}" srcOrd="0" destOrd="0" parTransId="{782A8009-5AA8-46E1-84F2-0047C853EB03}" sibTransId="{A2E0D58A-C46B-4811-97C4-54097CA84CA5}"/>
    <dgm:cxn modelId="{C205DC66-B8F5-4C8E-9944-5077B1FD5AA5}" srcId="{C03BB87F-3991-4E78-855C-BC1CB2D88948}" destId="{F3933BD4-3BFE-46FB-84A2-A0D1709AC2A8}" srcOrd="0" destOrd="0" parTransId="{78FDF34B-FD5F-4850-97B1-0D2EACCBE6B8}" sibTransId="{6B62F8E9-47C3-4B89-873F-F2840955EE5A}"/>
    <dgm:cxn modelId="{CD9FB645-19D0-4DCC-8B4E-2AC40A45449E}" type="presOf" srcId="{F3933BD4-3BFE-46FB-84A2-A0D1709AC2A8}" destId="{B294AA8C-32A2-40D8-858B-B0A96983C402}" srcOrd="0" destOrd="0" presId="urn:microsoft.com/office/officeart/2005/8/layout/lProcess3"/>
    <dgm:cxn modelId="{DC74EC3B-91B3-46DE-A777-73F21C1846F2}" srcId="{778DDAFF-A740-423A-BCE2-160E77E0ED8A}" destId="{C03BB87F-3991-4E78-855C-BC1CB2D88948}" srcOrd="2" destOrd="0" parTransId="{57718453-0CD9-4766-80E6-23C27BDA750E}" sibTransId="{D5545C3D-B884-435F-9B8D-1B887FC3158C}"/>
    <dgm:cxn modelId="{6523B5D0-CF9C-4298-99F1-54E1342FE995}" type="presOf" srcId="{F769A149-B7CD-461D-AEB7-46F9FEBB3EFD}" destId="{EADAFF4F-CC6B-49EB-A320-7FC31D8120A9}" srcOrd="0" destOrd="0" presId="urn:microsoft.com/office/officeart/2005/8/layout/lProcess3"/>
    <dgm:cxn modelId="{830DEFA7-DD6E-48AF-AF8F-3AEF6BE7C57C}" type="presOf" srcId="{420AECFB-6EDA-44A0-9E07-C4C6575CA3FD}" destId="{41CACDE3-7D5F-4ABD-93A9-2D014D807CE7}" srcOrd="0" destOrd="0" presId="urn:microsoft.com/office/officeart/2005/8/layout/lProcess3"/>
    <dgm:cxn modelId="{4096C57E-F674-4036-88BC-5709E037C9A4}" type="presOf" srcId="{865204A5-F365-4023-A6AE-946999CC9460}" destId="{163542ED-0B65-49A7-BBF2-EBF40F3B18C6}" srcOrd="0" destOrd="0" presId="urn:microsoft.com/office/officeart/2005/8/layout/lProcess3"/>
    <dgm:cxn modelId="{4AE24398-38D7-49DD-89C2-F93EA294443B}" type="presOf" srcId="{0EEF9D7C-914F-4115-ADA9-2CCA04ADE4ED}" destId="{607DE7DA-7B0F-4F4F-95C2-F852425FB50D}" srcOrd="0" destOrd="0" presId="urn:microsoft.com/office/officeart/2005/8/layout/lProcess3"/>
    <dgm:cxn modelId="{1E6203A1-72E4-4F58-B67D-38CFB73DDB02}" srcId="{2E8289F1-036A-40C5-A283-6AA8A76F6F4A}" destId="{865204A5-F365-4023-A6AE-946999CC9460}" srcOrd="1" destOrd="0" parTransId="{04E5AA8E-8266-47C3-BF8C-01B2654D102B}" sibTransId="{A43BA1E9-AD1A-4E11-A796-805C40582F63}"/>
    <dgm:cxn modelId="{120E2283-2C33-49D9-ADF1-BBB7C80CB53F}" srcId="{2E8289F1-036A-40C5-A283-6AA8A76F6F4A}" destId="{420AECFB-6EDA-44A0-9E07-C4C6575CA3FD}" srcOrd="0" destOrd="0" parTransId="{242181B2-A1BF-4162-A2D4-22AE2CDE05AE}" sibTransId="{220725F1-051D-42C5-9BB1-FF112924C6A6}"/>
    <dgm:cxn modelId="{55F5F7F1-CB70-442E-8146-B56F4DB08320}" srcId="{778DDAFF-A740-423A-BCE2-160E77E0ED8A}" destId="{2E8289F1-036A-40C5-A283-6AA8A76F6F4A}" srcOrd="1" destOrd="0" parTransId="{D341C31C-A48C-492E-8B78-B735FA76BDBA}" sibTransId="{DF1EEF49-2D45-4385-94DB-EB3F6D639E03}"/>
    <dgm:cxn modelId="{35D64E9D-B99A-44AB-9C10-729A58D3DC97}" srcId="{C37586DD-9E82-44E6-B367-F156BAD7B017}" destId="{6CB840FD-E9F2-426C-97CD-A384E15FA05B}" srcOrd="1" destOrd="0" parTransId="{5252AC3C-23E1-473E-AE0B-1FCA4C114C38}" sibTransId="{B22A2EAA-780B-433F-B114-C140CE81CFD7}"/>
    <dgm:cxn modelId="{6AD48CB1-2CD1-4CED-AD0B-8A56A0EBEDAC}" type="presOf" srcId="{C03BB87F-3991-4E78-855C-BC1CB2D88948}" destId="{DCAFA733-8187-462B-9694-796E3139147C}" srcOrd="0" destOrd="0" presId="urn:microsoft.com/office/officeart/2005/8/layout/lProcess3"/>
    <dgm:cxn modelId="{9B000177-A69B-48D1-A9FC-97C62D13AF60}" srcId="{C37586DD-9E82-44E6-B367-F156BAD7B017}" destId="{0EEF9D7C-914F-4115-ADA9-2CCA04ADE4ED}" srcOrd="0" destOrd="0" parTransId="{4C1C8940-8C2E-4AB4-B145-5DDD1C2324D4}" sibTransId="{FB777B56-11AC-45E3-A886-0E5FFA1AAB56}"/>
    <dgm:cxn modelId="{43E7AD75-3294-48A7-A1FB-1D883AA559B1}" type="presOf" srcId="{C37586DD-9E82-44E6-B367-F156BAD7B017}" destId="{0F2175A8-12F2-4CBC-8580-618FE6E50940}" srcOrd="0" destOrd="0" presId="urn:microsoft.com/office/officeart/2005/8/layout/lProcess3"/>
    <dgm:cxn modelId="{ABDA59C8-7271-490B-8B35-31978F1DABD3}" type="presParOf" srcId="{CFA5E8D1-2D75-4456-B6D5-CA49C61DC8F1}" destId="{B9C21CFF-E1B5-4F28-B0CB-3736BCB7CDFC}" srcOrd="0" destOrd="0" presId="urn:microsoft.com/office/officeart/2005/8/layout/lProcess3"/>
    <dgm:cxn modelId="{F3492F72-2F0E-4533-BF7A-5C709D01EE48}" type="presParOf" srcId="{B9C21CFF-E1B5-4F28-B0CB-3736BCB7CDFC}" destId="{0F2175A8-12F2-4CBC-8580-618FE6E50940}" srcOrd="0" destOrd="0" presId="urn:microsoft.com/office/officeart/2005/8/layout/lProcess3"/>
    <dgm:cxn modelId="{DD4093DD-EEB5-4020-85A3-73F828F78972}" type="presParOf" srcId="{B9C21CFF-E1B5-4F28-B0CB-3736BCB7CDFC}" destId="{142C0157-6D40-4273-ACA2-F29AFEAD1DDF}" srcOrd="1" destOrd="0" presId="urn:microsoft.com/office/officeart/2005/8/layout/lProcess3"/>
    <dgm:cxn modelId="{F06D846F-22FE-4CAD-942E-AB49A151EEB4}" type="presParOf" srcId="{B9C21CFF-E1B5-4F28-B0CB-3736BCB7CDFC}" destId="{607DE7DA-7B0F-4F4F-95C2-F852425FB50D}" srcOrd="2" destOrd="0" presId="urn:microsoft.com/office/officeart/2005/8/layout/lProcess3"/>
    <dgm:cxn modelId="{6BECA4E3-45D2-4E78-987C-6627B42E5D0F}" type="presParOf" srcId="{B9C21CFF-E1B5-4F28-B0CB-3736BCB7CDFC}" destId="{A4F37112-983C-4C9D-8F40-C67E0F77B5DE}" srcOrd="3" destOrd="0" presId="urn:microsoft.com/office/officeart/2005/8/layout/lProcess3"/>
    <dgm:cxn modelId="{84DE68A8-5607-499F-8EC5-56A32F034928}" type="presParOf" srcId="{B9C21CFF-E1B5-4F28-B0CB-3736BCB7CDFC}" destId="{82EB1871-1EBC-444F-829B-4FB7B05DE087}" srcOrd="4" destOrd="0" presId="urn:microsoft.com/office/officeart/2005/8/layout/lProcess3"/>
    <dgm:cxn modelId="{E721E9D8-1952-4243-98D7-87916F7FC149}" type="presParOf" srcId="{CFA5E8D1-2D75-4456-B6D5-CA49C61DC8F1}" destId="{F5CC83D6-8C66-448F-A810-85D54E8370BD}" srcOrd="1" destOrd="0" presId="urn:microsoft.com/office/officeart/2005/8/layout/lProcess3"/>
    <dgm:cxn modelId="{5AAFAD55-77AF-48FE-8DAC-B410D7A65F73}" type="presParOf" srcId="{CFA5E8D1-2D75-4456-B6D5-CA49C61DC8F1}" destId="{B438ABD4-BCB6-4E8C-AE3E-AAD00EBFA798}" srcOrd="2" destOrd="0" presId="urn:microsoft.com/office/officeart/2005/8/layout/lProcess3"/>
    <dgm:cxn modelId="{264445FF-0DB0-443E-AF83-7D2112FBB555}" type="presParOf" srcId="{B438ABD4-BCB6-4E8C-AE3E-AAD00EBFA798}" destId="{1CFC3338-2E51-4693-AA53-ABE2C40FBBF5}" srcOrd="0" destOrd="0" presId="urn:microsoft.com/office/officeart/2005/8/layout/lProcess3"/>
    <dgm:cxn modelId="{A3A0A0C5-58D4-43DE-87F7-ADE20335A78A}" type="presParOf" srcId="{B438ABD4-BCB6-4E8C-AE3E-AAD00EBFA798}" destId="{4E163307-BAC4-48A2-8FC1-A54B88B85BAA}" srcOrd="1" destOrd="0" presId="urn:microsoft.com/office/officeart/2005/8/layout/lProcess3"/>
    <dgm:cxn modelId="{B696D06E-DBD7-4035-87C0-C764A8298A65}" type="presParOf" srcId="{B438ABD4-BCB6-4E8C-AE3E-AAD00EBFA798}" destId="{41CACDE3-7D5F-4ABD-93A9-2D014D807CE7}" srcOrd="2" destOrd="0" presId="urn:microsoft.com/office/officeart/2005/8/layout/lProcess3"/>
    <dgm:cxn modelId="{4CEC5E70-DC5B-4965-9A37-9E7290F092E1}" type="presParOf" srcId="{B438ABD4-BCB6-4E8C-AE3E-AAD00EBFA798}" destId="{C070CB04-7D5D-4ACF-ACF5-C4F37B1F7F7D}" srcOrd="3" destOrd="0" presId="urn:microsoft.com/office/officeart/2005/8/layout/lProcess3"/>
    <dgm:cxn modelId="{D8FCE246-381D-4971-8223-7C92178C82F0}" type="presParOf" srcId="{B438ABD4-BCB6-4E8C-AE3E-AAD00EBFA798}" destId="{163542ED-0B65-49A7-BBF2-EBF40F3B18C6}" srcOrd="4" destOrd="0" presId="urn:microsoft.com/office/officeart/2005/8/layout/lProcess3"/>
    <dgm:cxn modelId="{68D0B941-3D92-4D73-90CA-8C423B9B499C}" type="presParOf" srcId="{CFA5E8D1-2D75-4456-B6D5-CA49C61DC8F1}" destId="{2288B696-0B6C-49F7-996F-B79892DA1CCB}" srcOrd="3" destOrd="0" presId="urn:microsoft.com/office/officeart/2005/8/layout/lProcess3"/>
    <dgm:cxn modelId="{F634CB2A-E836-415F-8319-B94E45374DDA}" type="presParOf" srcId="{CFA5E8D1-2D75-4456-B6D5-CA49C61DC8F1}" destId="{67FA8D51-D247-4D4A-B274-72DDCCBC3790}" srcOrd="4" destOrd="0" presId="urn:microsoft.com/office/officeart/2005/8/layout/lProcess3"/>
    <dgm:cxn modelId="{57309CA0-ED95-4169-8A37-B9E712BA9F05}" type="presParOf" srcId="{67FA8D51-D247-4D4A-B274-72DDCCBC3790}" destId="{DCAFA733-8187-462B-9694-796E3139147C}" srcOrd="0" destOrd="0" presId="urn:microsoft.com/office/officeart/2005/8/layout/lProcess3"/>
    <dgm:cxn modelId="{CB7BF522-8EE8-4787-B557-41B42ADF46C7}" type="presParOf" srcId="{67FA8D51-D247-4D4A-B274-72DDCCBC3790}" destId="{1457D33C-8AA4-4E93-883B-AFC4BC21F27A}" srcOrd="1" destOrd="0" presId="urn:microsoft.com/office/officeart/2005/8/layout/lProcess3"/>
    <dgm:cxn modelId="{86867C8D-82B8-424E-A437-6F14104D4978}" type="presParOf" srcId="{67FA8D51-D247-4D4A-B274-72DDCCBC3790}" destId="{B294AA8C-32A2-40D8-858B-B0A96983C402}" srcOrd="2" destOrd="0" presId="urn:microsoft.com/office/officeart/2005/8/layout/lProcess3"/>
    <dgm:cxn modelId="{81AD1C0D-E107-4E82-A81F-D697147EE096}" type="presParOf" srcId="{67FA8D51-D247-4D4A-B274-72DDCCBC3790}" destId="{C9190671-810C-42DF-A5A9-7331216343A5}" srcOrd="3" destOrd="0" presId="urn:microsoft.com/office/officeart/2005/8/layout/lProcess3"/>
    <dgm:cxn modelId="{717BE999-9188-45D8-BC35-13C21F18221C}" type="presParOf" srcId="{67FA8D51-D247-4D4A-B274-72DDCCBC3790}" destId="{EADAFF4F-CC6B-49EB-A320-7FC31D8120A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8DDAFF-A740-423A-BCE2-160E77E0ED8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C37586DD-9E82-44E6-B367-F156BAD7B017}">
      <dgm:prSet phldrT="[Text]"/>
      <dgm:spPr/>
      <dgm:t>
        <a:bodyPr/>
        <a:lstStyle/>
        <a:p>
          <a:r>
            <a:rPr lang="en-PH" dirty="0" smtClean="0"/>
            <a:t>1975</a:t>
          </a:r>
          <a:endParaRPr lang="en-PH" dirty="0"/>
        </a:p>
      </dgm:t>
    </dgm:pt>
    <dgm:pt modelId="{782A8009-5AA8-46E1-84F2-0047C853EB03}" type="parTrans" cxnId="{59ABB91B-F859-4D02-9928-374194782A5F}">
      <dgm:prSet/>
      <dgm:spPr/>
      <dgm:t>
        <a:bodyPr/>
        <a:lstStyle/>
        <a:p>
          <a:endParaRPr lang="en-PH"/>
        </a:p>
      </dgm:t>
    </dgm:pt>
    <dgm:pt modelId="{A2E0D58A-C46B-4811-97C4-54097CA84CA5}" type="sibTrans" cxnId="{59ABB91B-F859-4D02-9928-374194782A5F}">
      <dgm:prSet/>
      <dgm:spPr/>
      <dgm:t>
        <a:bodyPr/>
        <a:lstStyle/>
        <a:p>
          <a:endParaRPr lang="en-PH"/>
        </a:p>
      </dgm:t>
    </dgm:pt>
    <dgm:pt modelId="{0EEF9D7C-914F-4115-ADA9-2CCA04ADE4ED}">
      <dgm:prSet phldrT="[Text]"/>
      <dgm:spPr/>
      <dgm:t>
        <a:bodyPr/>
        <a:lstStyle/>
        <a:p>
          <a:r>
            <a:rPr lang="en-PH" dirty="0" smtClean="0"/>
            <a:t>MMC</a:t>
          </a:r>
          <a:endParaRPr lang="en-PH" dirty="0"/>
        </a:p>
      </dgm:t>
    </dgm:pt>
    <dgm:pt modelId="{4C1C8940-8C2E-4AB4-B145-5DDD1C2324D4}" type="parTrans" cxnId="{9B000177-A69B-48D1-A9FC-97C62D13AF60}">
      <dgm:prSet/>
      <dgm:spPr/>
      <dgm:t>
        <a:bodyPr/>
        <a:lstStyle/>
        <a:p>
          <a:endParaRPr lang="en-PH"/>
        </a:p>
      </dgm:t>
    </dgm:pt>
    <dgm:pt modelId="{FB777B56-11AC-45E3-A886-0E5FFA1AAB56}" type="sibTrans" cxnId="{9B000177-A69B-48D1-A9FC-97C62D13AF60}">
      <dgm:prSet/>
      <dgm:spPr/>
      <dgm:t>
        <a:bodyPr/>
        <a:lstStyle/>
        <a:p>
          <a:endParaRPr lang="en-PH"/>
        </a:p>
      </dgm:t>
    </dgm:pt>
    <dgm:pt modelId="{6CB840FD-E9F2-426C-97CD-A384E15FA05B}">
      <dgm:prSet phldrT="[Text]"/>
      <dgm:spPr/>
      <dgm:t>
        <a:bodyPr/>
        <a:lstStyle/>
        <a:p>
          <a:r>
            <a:rPr lang="en-PH" dirty="0" smtClean="0"/>
            <a:t>MMTMA</a:t>
          </a:r>
          <a:endParaRPr lang="en-PH" dirty="0"/>
        </a:p>
      </dgm:t>
    </dgm:pt>
    <dgm:pt modelId="{5252AC3C-23E1-473E-AE0B-1FCA4C114C38}" type="parTrans" cxnId="{35D64E9D-B99A-44AB-9C10-729A58D3DC97}">
      <dgm:prSet/>
      <dgm:spPr/>
      <dgm:t>
        <a:bodyPr/>
        <a:lstStyle/>
        <a:p>
          <a:endParaRPr lang="en-PH"/>
        </a:p>
      </dgm:t>
    </dgm:pt>
    <dgm:pt modelId="{B22A2EAA-780B-433F-B114-C140CE81CFD7}" type="sibTrans" cxnId="{35D64E9D-B99A-44AB-9C10-729A58D3DC97}">
      <dgm:prSet/>
      <dgm:spPr/>
      <dgm:t>
        <a:bodyPr/>
        <a:lstStyle/>
        <a:p>
          <a:endParaRPr lang="en-PH"/>
        </a:p>
      </dgm:t>
    </dgm:pt>
    <dgm:pt modelId="{2E8289F1-036A-40C5-A283-6AA8A76F6F4A}">
      <dgm:prSet phldrT="[Text]"/>
      <dgm:spPr/>
      <dgm:t>
        <a:bodyPr/>
        <a:lstStyle/>
        <a:p>
          <a:r>
            <a:rPr lang="en-PH" dirty="0" smtClean="0"/>
            <a:t>1978</a:t>
          </a:r>
          <a:endParaRPr lang="en-PH" dirty="0"/>
        </a:p>
      </dgm:t>
    </dgm:pt>
    <dgm:pt modelId="{D341C31C-A48C-492E-8B78-B735FA76BDBA}" type="parTrans" cxnId="{55F5F7F1-CB70-442E-8146-B56F4DB08320}">
      <dgm:prSet/>
      <dgm:spPr/>
      <dgm:t>
        <a:bodyPr/>
        <a:lstStyle/>
        <a:p>
          <a:endParaRPr lang="en-PH"/>
        </a:p>
      </dgm:t>
    </dgm:pt>
    <dgm:pt modelId="{DF1EEF49-2D45-4385-94DB-EB3F6D639E03}" type="sibTrans" cxnId="{55F5F7F1-CB70-442E-8146-B56F4DB08320}">
      <dgm:prSet/>
      <dgm:spPr/>
      <dgm:t>
        <a:bodyPr/>
        <a:lstStyle/>
        <a:p>
          <a:endParaRPr lang="en-PH"/>
        </a:p>
      </dgm:t>
    </dgm:pt>
    <dgm:pt modelId="{420AECFB-6EDA-44A0-9E07-C4C6575CA3FD}">
      <dgm:prSet phldrT="[Text]"/>
      <dgm:spPr/>
      <dgm:t>
        <a:bodyPr/>
        <a:lstStyle/>
        <a:p>
          <a:r>
            <a:rPr lang="en-PH" dirty="0" smtClean="0"/>
            <a:t>Traffic Operations center (TOC)</a:t>
          </a:r>
          <a:endParaRPr lang="en-PH" dirty="0"/>
        </a:p>
      </dgm:t>
    </dgm:pt>
    <dgm:pt modelId="{242181B2-A1BF-4162-A2D4-22AE2CDE05AE}" type="parTrans" cxnId="{120E2283-2C33-49D9-ADF1-BBB7C80CB53F}">
      <dgm:prSet/>
      <dgm:spPr/>
      <dgm:t>
        <a:bodyPr/>
        <a:lstStyle/>
        <a:p>
          <a:endParaRPr lang="en-PH"/>
        </a:p>
      </dgm:t>
    </dgm:pt>
    <dgm:pt modelId="{220725F1-051D-42C5-9BB1-FF112924C6A6}" type="sibTrans" cxnId="{120E2283-2C33-49D9-ADF1-BBB7C80CB53F}">
      <dgm:prSet/>
      <dgm:spPr/>
      <dgm:t>
        <a:bodyPr/>
        <a:lstStyle/>
        <a:p>
          <a:endParaRPr lang="en-PH"/>
        </a:p>
      </dgm:t>
    </dgm:pt>
    <dgm:pt modelId="{C03BB87F-3991-4E78-855C-BC1CB2D88948}">
      <dgm:prSet phldrT="[Text]"/>
      <dgm:spPr/>
      <dgm:t>
        <a:bodyPr/>
        <a:lstStyle/>
        <a:p>
          <a:r>
            <a:rPr lang="en-PH" dirty="0" smtClean="0"/>
            <a:t>1979</a:t>
          </a:r>
          <a:endParaRPr lang="en-PH" dirty="0"/>
        </a:p>
      </dgm:t>
    </dgm:pt>
    <dgm:pt modelId="{57718453-0CD9-4766-80E6-23C27BDA750E}" type="parTrans" cxnId="{DC74EC3B-91B3-46DE-A777-73F21C1846F2}">
      <dgm:prSet/>
      <dgm:spPr/>
      <dgm:t>
        <a:bodyPr/>
        <a:lstStyle/>
        <a:p>
          <a:endParaRPr lang="en-PH"/>
        </a:p>
      </dgm:t>
    </dgm:pt>
    <dgm:pt modelId="{D5545C3D-B884-435F-9B8D-1B887FC3158C}" type="sibTrans" cxnId="{DC74EC3B-91B3-46DE-A777-73F21C1846F2}">
      <dgm:prSet/>
      <dgm:spPr/>
      <dgm:t>
        <a:bodyPr/>
        <a:lstStyle/>
        <a:p>
          <a:endParaRPr lang="en-PH"/>
        </a:p>
      </dgm:t>
    </dgm:pt>
    <dgm:pt modelId="{F3933BD4-3BFE-46FB-84A2-A0D1709AC2A8}">
      <dgm:prSet phldrT="[Text]"/>
      <dgm:spPr/>
      <dgm:t>
        <a:bodyPr/>
        <a:lstStyle/>
        <a:p>
          <a:r>
            <a:rPr lang="en-PH" dirty="0" smtClean="0"/>
            <a:t>Traffic </a:t>
          </a:r>
          <a:r>
            <a:rPr lang="en-PH" dirty="0" err="1" smtClean="0"/>
            <a:t>Mgt</a:t>
          </a:r>
          <a:r>
            <a:rPr lang="en-PH" dirty="0" smtClean="0"/>
            <a:t> Steering </a:t>
          </a:r>
          <a:r>
            <a:rPr lang="en-PH" dirty="0" err="1" smtClean="0"/>
            <a:t>Comm</a:t>
          </a:r>
          <a:endParaRPr lang="en-PH" dirty="0"/>
        </a:p>
      </dgm:t>
    </dgm:pt>
    <dgm:pt modelId="{78FDF34B-FD5F-4850-97B1-0D2EACCBE6B8}" type="parTrans" cxnId="{C205DC66-B8F5-4C8E-9944-5077B1FD5AA5}">
      <dgm:prSet/>
      <dgm:spPr/>
      <dgm:t>
        <a:bodyPr/>
        <a:lstStyle/>
        <a:p>
          <a:endParaRPr lang="en-PH"/>
        </a:p>
      </dgm:t>
    </dgm:pt>
    <dgm:pt modelId="{6B62F8E9-47C3-4B89-873F-F2840955EE5A}" type="sibTrans" cxnId="{C205DC66-B8F5-4C8E-9944-5077B1FD5AA5}">
      <dgm:prSet/>
      <dgm:spPr/>
      <dgm:t>
        <a:bodyPr/>
        <a:lstStyle/>
        <a:p>
          <a:endParaRPr lang="en-PH"/>
        </a:p>
      </dgm:t>
    </dgm:pt>
    <dgm:pt modelId="{CFA5E8D1-2D75-4456-B6D5-CA49C61DC8F1}" type="pres">
      <dgm:prSet presAssocID="{778DDAFF-A740-423A-BCE2-160E77E0ED8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PH"/>
        </a:p>
      </dgm:t>
    </dgm:pt>
    <dgm:pt modelId="{B9C21CFF-E1B5-4F28-B0CB-3736BCB7CDFC}" type="pres">
      <dgm:prSet presAssocID="{C37586DD-9E82-44E6-B367-F156BAD7B017}" presName="horFlow" presStyleCnt="0"/>
      <dgm:spPr/>
    </dgm:pt>
    <dgm:pt modelId="{0F2175A8-12F2-4CBC-8580-618FE6E50940}" type="pres">
      <dgm:prSet presAssocID="{C37586DD-9E82-44E6-B367-F156BAD7B017}" presName="bigChev" presStyleLbl="node1" presStyleIdx="0" presStyleCnt="3"/>
      <dgm:spPr/>
      <dgm:t>
        <a:bodyPr/>
        <a:lstStyle/>
        <a:p>
          <a:endParaRPr lang="en-PH"/>
        </a:p>
      </dgm:t>
    </dgm:pt>
    <dgm:pt modelId="{142C0157-6D40-4273-ACA2-F29AFEAD1DDF}" type="pres">
      <dgm:prSet presAssocID="{4C1C8940-8C2E-4AB4-B145-5DDD1C2324D4}" presName="parTrans" presStyleCnt="0"/>
      <dgm:spPr/>
    </dgm:pt>
    <dgm:pt modelId="{607DE7DA-7B0F-4F4F-95C2-F852425FB50D}" type="pres">
      <dgm:prSet presAssocID="{0EEF9D7C-914F-4115-ADA9-2CCA04ADE4ED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A4F37112-983C-4C9D-8F40-C67E0F77B5DE}" type="pres">
      <dgm:prSet presAssocID="{FB777B56-11AC-45E3-A886-0E5FFA1AAB56}" presName="sibTrans" presStyleCnt="0"/>
      <dgm:spPr/>
    </dgm:pt>
    <dgm:pt modelId="{82EB1871-1EBC-444F-829B-4FB7B05DE087}" type="pres">
      <dgm:prSet presAssocID="{6CB840FD-E9F2-426C-97CD-A384E15FA05B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F5CC83D6-8C66-448F-A810-85D54E8370BD}" type="pres">
      <dgm:prSet presAssocID="{C37586DD-9E82-44E6-B367-F156BAD7B017}" presName="vSp" presStyleCnt="0"/>
      <dgm:spPr/>
    </dgm:pt>
    <dgm:pt modelId="{B438ABD4-BCB6-4E8C-AE3E-AAD00EBFA798}" type="pres">
      <dgm:prSet presAssocID="{2E8289F1-036A-40C5-A283-6AA8A76F6F4A}" presName="horFlow" presStyleCnt="0"/>
      <dgm:spPr/>
    </dgm:pt>
    <dgm:pt modelId="{1CFC3338-2E51-4693-AA53-ABE2C40FBBF5}" type="pres">
      <dgm:prSet presAssocID="{2E8289F1-036A-40C5-A283-6AA8A76F6F4A}" presName="bigChev" presStyleLbl="node1" presStyleIdx="1" presStyleCnt="3"/>
      <dgm:spPr/>
      <dgm:t>
        <a:bodyPr/>
        <a:lstStyle/>
        <a:p>
          <a:endParaRPr lang="en-PH"/>
        </a:p>
      </dgm:t>
    </dgm:pt>
    <dgm:pt modelId="{4E163307-BAC4-48A2-8FC1-A54B88B85BAA}" type="pres">
      <dgm:prSet presAssocID="{242181B2-A1BF-4162-A2D4-22AE2CDE05AE}" presName="parTrans" presStyleCnt="0"/>
      <dgm:spPr/>
    </dgm:pt>
    <dgm:pt modelId="{41CACDE3-7D5F-4ABD-93A9-2D014D807CE7}" type="pres">
      <dgm:prSet presAssocID="{420AECFB-6EDA-44A0-9E07-C4C6575CA3FD}" presName="node" presStyleLbl="alignAccFollowNode1" presStyleIdx="2" presStyleCnt="4" custScaleX="21171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288B696-0B6C-49F7-996F-B79892DA1CCB}" type="pres">
      <dgm:prSet presAssocID="{2E8289F1-036A-40C5-A283-6AA8A76F6F4A}" presName="vSp" presStyleCnt="0"/>
      <dgm:spPr/>
    </dgm:pt>
    <dgm:pt modelId="{67FA8D51-D247-4D4A-B274-72DDCCBC3790}" type="pres">
      <dgm:prSet presAssocID="{C03BB87F-3991-4E78-855C-BC1CB2D88948}" presName="horFlow" presStyleCnt="0"/>
      <dgm:spPr/>
    </dgm:pt>
    <dgm:pt modelId="{DCAFA733-8187-462B-9694-796E3139147C}" type="pres">
      <dgm:prSet presAssocID="{C03BB87F-3991-4E78-855C-BC1CB2D88948}" presName="bigChev" presStyleLbl="node1" presStyleIdx="2" presStyleCnt="3"/>
      <dgm:spPr/>
      <dgm:t>
        <a:bodyPr/>
        <a:lstStyle/>
        <a:p>
          <a:endParaRPr lang="en-PH"/>
        </a:p>
      </dgm:t>
    </dgm:pt>
    <dgm:pt modelId="{1457D33C-8AA4-4E93-883B-AFC4BC21F27A}" type="pres">
      <dgm:prSet presAssocID="{78FDF34B-FD5F-4850-97B1-0D2EACCBE6B8}" presName="parTrans" presStyleCnt="0"/>
      <dgm:spPr/>
    </dgm:pt>
    <dgm:pt modelId="{B294AA8C-32A2-40D8-858B-B0A96983C402}" type="pres">
      <dgm:prSet presAssocID="{F3933BD4-3BFE-46FB-84A2-A0D1709AC2A8}" presName="node" presStyleLbl="alignAccFollowNode1" presStyleIdx="3" presStyleCnt="4" custScaleX="211386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35D64E9D-B99A-44AB-9C10-729A58D3DC97}" srcId="{C37586DD-9E82-44E6-B367-F156BAD7B017}" destId="{6CB840FD-E9F2-426C-97CD-A384E15FA05B}" srcOrd="1" destOrd="0" parTransId="{5252AC3C-23E1-473E-AE0B-1FCA4C114C38}" sibTransId="{B22A2EAA-780B-433F-B114-C140CE81CFD7}"/>
    <dgm:cxn modelId="{55F5F7F1-CB70-442E-8146-B56F4DB08320}" srcId="{778DDAFF-A740-423A-BCE2-160E77E0ED8A}" destId="{2E8289F1-036A-40C5-A283-6AA8A76F6F4A}" srcOrd="1" destOrd="0" parTransId="{D341C31C-A48C-492E-8B78-B735FA76BDBA}" sibTransId="{DF1EEF49-2D45-4385-94DB-EB3F6D639E03}"/>
    <dgm:cxn modelId="{DB038BAD-E0B1-4948-8AB8-F97833890F41}" type="presOf" srcId="{0EEF9D7C-914F-4115-ADA9-2CCA04ADE4ED}" destId="{607DE7DA-7B0F-4F4F-95C2-F852425FB50D}" srcOrd="0" destOrd="0" presId="urn:microsoft.com/office/officeart/2005/8/layout/lProcess3"/>
    <dgm:cxn modelId="{DC74EC3B-91B3-46DE-A777-73F21C1846F2}" srcId="{778DDAFF-A740-423A-BCE2-160E77E0ED8A}" destId="{C03BB87F-3991-4E78-855C-BC1CB2D88948}" srcOrd="2" destOrd="0" parTransId="{57718453-0CD9-4766-80E6-23C27BDA750E}" sibTransId="{D5545C3D-B884-435F-9B8D-1B887FC3158C}"/>
    <dgm:cxn modelId="{CA3F0A97-D8A7-4413-9E9F-934CF70E4BFD}" type="presOf" srcId="{778DDAFF-A740-423A-BCE2-160E77E0ED8A}" destId="{CFA5E8D1-2D75-4456-B6D5-CA49C61DC8F1}" srcOrd="0" destOrd="0" presId="urn:microsoft.com/office/officeart/2005/8/layout/lProcess3"/>
    <dgm:cxn modelId="{59ABB91B-F859-4D02-9928-374194782A5F}" srcId="{778DDAFF-A740-423A-BCE2-160E77E0ED8A}" destId="{C37586DD-9E82-44E6-B367-F156BAD7B017}" srcOrd="0" destOrd="0" parTransId="{782A8009-5AA8-46E1-84F2-0047C853EB03}" sibTransId="{A2E0D58A-C46B-4811-97C4-54097CA84CA5}"/>
    <dgm:cxn modelId="{494B022F-A310-4CFF-A433-B56B8B839FAF}" type="presOf" srcId="{C37586DD-9E82-44E6-B367-F156BAD7B017}" destId="{0F2175A8-12F2-4CBC-8580-618FE6E50940}" srcOrd="0" destOrd="0" presId="urn:microsoft.com/office/officeart/2005/8/layout/lProcess3"/>
    <dgm:cxn modelId="{4ACA5E4B-535D-4296-BBD9-893532F09E8E}" type="presOf" srcId="{6CB840FD-E9F2-426C-97CD-A384E15FA05B}" destId="{82EB1871-1EBC-444F-829B-4FB7B05DE087}" srcOrd="0" destOrd="0" presId="urn:microsoft.com/office/officeart/2005/8/layout/lProcess3"/>
    <dgm:cxn modelId="{120E2283-2C33-49D9-ADF1-BBB7C80CB53F}" srcId="{2E8289F1-036A-40C5-A283-6AA8A76F6F4A}" destId="{420AECFB-6EDA-44A0-9E07-C4C6575CA3FD}" srcOrd="0" destOrd="0" parTransId="{242181B2-A1BF-4162-A2D4-22AE2CDE05AE}" sibTransId="{220725F1-051D-42C5-9BB1-FF112924C6A6}"/>
    <dgm:cxn modelId="{D05272FA-7C12-4BD5-A55C-6E7FB4783F98}" type="presOf" srcId="{C03BB87F-3991-4E78-855C-BC1CB2D88948}" destId="{DCAFA733-8187-462B-9694-796E3139147C}" srcOrd="0" destOrd="0" presId="urn:microsoft.com/office/officeart/2005/8/layout/lProcess3"/>
    <dgm:cxn modelId="{C205DC66-B8F5-4C8E-9944-5077B1FD5AA5}" srcId="{C03BB87F-3991-4E78-855C-BC1CB2D88948}" destId="{F3933BD4-3BFE-46FB-84A2-A0D1709AC2A8}" srcOrd="0" destOrd="0" parTransId="{78FDF34B-FD5F-4850-97B1-0D2EACCBE6B8}" sibTransId="{6B62F8E9-47C3-4B89-873F-F2840955EE5A}"/>
    <dgm:cxn modelId="{3BD32BAD-BD1F-49FF-B04E-BE92E12E5B0D}" type="presOf" srcId="{2E8289F1-036A-40C5-A283-6AA8A76F6F4A}" destId="{1CFC3338-2E51-4693-AA53-ABE2C40FBBF5}" srcOrd="0" destOrd="0" presId="urn:microsoft.com/office/officeart/2005/8/layout/lProcess3"/>
    <dgm:cxn modelId="{B5572907-68A6-4189-9EFA-FE0048B36BE9}" type="presOf" srcId="{420AECFB-6EDA-44A0-9E07-C4C6575CA3FD}" destId="{41CACDE3-7D5F-4ABD-93A9-2D014D807CE7}" srcOrd="0" destOrd="0" presId="urn:microsoft.com/office/officeart/2005/8/layout/lProcess3"/>
    <dgm:cxn modelId="{9B000177-A69B-48D1-A9FC-97C62D13AF60}" srcId="{C37586DD-9E82-44E6-B367-F156BAD7B017}" destId="{0EEF9D7C-914F-4115-ADA9-2CCA04ADE4ED}" srcOrd="0" destOrd="0" parTransId="{4C1C8940-8C2E-4AB4-B145-5DDD1C2324D4}" sibTransId="{FB777B56-11AC-45E3-A886-0E5FFA1AAB56}"/>
    <dgm:cxn modelId="{F82160EC-C02A-453F-B011-AC9B3F169368}" type="presOf" srcId="{F3933BD4-3BFE-46FB-84A2-A0D1709AC2A8}" destId="{B294AA8C-32A2-40D8-858B-B0A96983C402}" srcOrd="0" destOrd="0" presId="urn:microsoft.com/office/officeart/2005/8/layout/lProcess3"/>
    <dgm:cxn modelId="{06DFC11A-876C-4312-8967-BF3DB8991C6D}" type="presParOf" srcId="{CFA5E8D1-2D75-4456-B6D5-CA49C61DC8F1}" destId="{B9C21CFF-E1B5-4F28-B0CB-3736BCB7CDFC}" srcOrd="0" destOrd="0" presId="urn:microsoft.com/office/officeart/2005/8/layout/lProcess3"/>
    <dgm:cxn modelId="{18B5A1C7-5BF9-4C25-86BC-72AAF7965ACE}" type="presParOf" srcId="{B9C21CFF-E1B5-4F28-B0CB-3736BCB7CDFC}" destId="{0F2175A8-12F2-4CBC-8580-618FE6E50940}" srcOrd="0" destOrd="0" presId="urn:microsoft.com/office/officeart/2005/8/layout/lProcess3"/>
    <dgm:cxn modelId="{E7210DD8-14C9-47D6-8E4D-F0403C3F4BD2}" type="presParOf" srcId="{B9C21CFF-E1B5-4F28-B0CB-3736BCB7CDFC}" destId="{142C0157-6D40-4273-ACA2-F29AFEAD1DDF}" srcOrd="1" destOrd="0" presId="urn:microsoft.com/office/officeart/2005/8/layout/lProcess3"/>
    <dgm:cxn modelId="{A2D784B5-CA05-4BD1-8A90-33561D3454E4}" type="presParOf" srcId="{B9C21CFF-E1B5-4F28-B0CB-3736BCB7CDFC}" destId="{607DE7DA-7B0F-4F4F-95C2-F852425FB50D}" srcOrd="2" destOrd="0" presId="urn:microsoft.com/office/officeart/2005/8/layout/lProcess3"/>
    <dgm:cxn modelId="{A058B655-307C-4E4B-A93D-145B07E2CF05}" type="presParOf" srcId="{B9C21CFF-E1B5-4F28-B0CB-3736BCB7CDFC}" destId="{A4F37112-983C-4C9D-8F40-C67E0F77B5DE}" srcOrd="3" destOrd="0" presId="urn:microsoft.com/office/officeart/2005/8/layout/lProcess3"/>
    <dgm:cxn modelId="{8657897E-FFDF-4639-97F7-61BCC04966DE}" type="presParOf" srcId="{B9C21CFF-E1B5-4F28-B0CB-3736BCB7CDFC}" destId="{82EB1871-1EBC-444F-829B-4FB7B05DE087}" srcOrd="4" destOrd="0" presId="urn:microsoft.com/office/officeart/2005/8/layout/lProcess3"/>
    <dgm:cxn modelId="{7118EB82-56CD-42A0-9BBC-A7B8D7704D29}" type="presParOf" srcId="{CFA5E8D1-2D75-4456-B6D5-CA49C61DC8F1}" destId="{F5CC83D6-8C66-448F-A810-85D54E8370BD}" srcOrd="1" destOrd="0" presId="urn:microsoft.com/office/officeart/2005/8/layout/lProcess3"/>
    <dgm:cxn modelId="{FB6646E8-0312-41F2-83CB-191F90367CE6}" type="presParOf" srcId="{CFA5E8D1-2D75-4456-B6D5-CA49C61DC8F1}" destId="{B438ABD4-BCB6-4E8C-AE3E-AAD00EBFA798}" srcOrd="2" destOrd="0" presId="urn:microsoft.com/office/officeart/2005/8/layout/lProcess3"/>
    <dgm:cxn modelId="{6AA79648-1C79-400A-B63A-2808C29CE63E}" type="presParOf" srcId="{B438ABD4-BCB6-4E8C-AE3E-AAD00EBFA798}" destId="{1CFC3338-2E51-4693-AA53-ABE2C40FBBF5}" srcOrd="0" destOrd="0" presId="urn:microsoft.com/office/officeart/2005/8/layout/lProcess3"/>
    <dgm:cxn modelId="{6676EE9E-C2F0-4064-9320-C87697F9D326}" type="presParOf" srcId="{B438ABD4-BCB6-4E8C-AE3E-AAD00EBFA798}" destId="{4E163307-BAC4-48A2-8FC1-A54B88B85BAA}" srcOrd="1" destOrd="0" presId="urn:microsoft.com/office/officeart/2005/8/layout/lProcess3"/>
    <dgm:cxn modelId="{BCB63AF3-682E-4F62-8709-09DD8BD9844F}" type="presParOf" srcId="{B438ABD4-BCB6-4E8C-AE3E-AAD00EBFA798}" destId="{41CACDE3-7D5F-4ABD-93A9-2D014D807CE7}" srcOrd="2" destOrd="0" presId="urn:microsoft.com/office/officeart/2005/8/layout/lProcess3"/>
    <dgm:cxn modelId="{E6AD618C-76B4-4F90-BB5C-0DBE54633902}" type="presParOf" srcId="{CFA5E8D1-2D75-4456-B6D5-CA49C61DC8F1}" destId="{2288B696-0B6C-49F7-996F-B79892DA1CCB}" srcOrd="3" destOrd="0" presId="urn:microsoft.com/office/officeart/2005/8/layout/lProcess3"/>
    <dgm:cxn modelId="{48AE00CB-365E-40CD-8A71-1A2AD7804132}" type="presParOf" srcId="{CFA5E8D1-2D75-4456-B6D5-CA49C61DC8F1}" destId="{67FA8D51-D247-4D4A-B274-72DDCCBC3790}" srcOrd="4" destOrd="0" presId="urn:microsoft.com/office/officeart/2005/8/layout/lProcess3"/>
    <dgm:cxn modelId="{22765FE4-8065-4734-8AF7-A9FF26524B2A}" type="presParOf" srcId="{67FA8D51-D247-4D4A-B274-72DDCCBC3790}" destId="{DCAFA733-8187-462B-9694-796E3139147C}" srcOrd="0" destOrd="0" presId="urn:microsoft.com/office/officeart/2005/8/layout/lProcess3"/>
    <dgm:cxn modelId="{4AC0A8C8-1946-4128-9235-4C9CA1813DB5}" type="presParOf" srcId="{67FA8D51-D247-4D4A-B274-72DDCCBC3790}" destId="{1457D33C-8AA4-4E93-883B-AFC4BC21F27A}" srcOrd="1" destOrd="0" presId="urn:microsoft.com/office/officeart/2005/8/layout/lProcess3"/>
    <dgm:cxn modelId="{BDC35F00-11FF-4C72-87A9-70738AC3AA4E}" type="presParOf" srcId="{67FA8D51-D247-4D4A-B274-72DDCCBC3790}" destId="{B294AA8C-32A2-40D8-858B-B0A96983C40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F2A79-A529-49CF-9A04-643FBC0B9DE3}">
      <dsp:nvSpPr>
        <dsp:cNvPr id="0" name=""/>
        <dsp:cNvSpPr/>
      </dsp:nvSpPr>
      <dsp:spPr>
        <a:xfrm>
          <a:off x="718889" y="160"/>
          <a:ext cx="4497736" cy="22070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300" kern="1200" smtClean="0"/>
            <a:t>Metro Manila </a:t>
          </a:r>
          <a:endParaRPr lang="en-PH" sz="2300" kern="1200"/>
        </a:p>
      </dsp:txBody>
      <dsp:txXfrm>
        <a:off x="1822403" y="160"/>
        <a:ext cx="2290709" cy="2207027"/>
      </dsp:txXfrm>
    </dsp:sp>
    <dsp:sp modelId="{C6EF7A67-D969-45BF-972E-2B54B8F01A7F}">
      <dsp:nvSpPr>
        <dsp:cNvPr id="0" name=""/>
        <dsp:cNvSpPr/>
      </dsp:nvSpPr>
      <dsp:spPr>
        <a:xfrm>
          <a:off x="718889" y="2523437"/>
          <a:ext cx="4466847" cy="18209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300" kern="1200" smtClean="0"/>
            <a:t>Mega Manila (MM + CALABARZON) and Greater Capital Region (MM+Regions III &amp; IVa)</a:t>
          </a:r>
          <a:endParaRPr lang="en-PH" sz="2300" kern="1200"/>
        </a:p>
      </dsp:txBody>
      <dsp:txXfrm>
        <a:off x="1629355" y="2523437"/>
        <a:ext cx="2645915" cy="1820932"/>
      </dsp:txXfrm>
    </dsp:sp>
    <dsp:sp modelId="{EB00E403-DB04-461D-BEC4-FF0930BFE4ED}">
      <dsp:nvSpPr>
        <dsp:cNvPr id="0" name=""/>
        <dsp:cNvSpPr/>
      </dsp:nvSpPr>
      <dsp:spPr>
        <a:xfrm>
          <a:off x="3721387" y="1211990"/>
          <a:ext cx="4586369" cy="1834547"/>
        </a:xfrm>
        <a:prstGeom prst="chevron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3700" kern="1200" dirty="0" smtClean="0"/>
            <a:t>Population and economic growth</a:t>
          </a:r>
          <a:endParaRPr lang="en-PH" sz="3700" kern="1200" dirty="0"/>
        </a:p>
      </dsp:txBody>
      <dsp:txXfrm>
        <a:off x="4638661" y="1211990"/>
        <a:ext cx="2751822" cy="18345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175A8-12F2-4CBC-8580-618FE6E50940}">
      <dsp:nvSpPr>
        <dsp:cNvPr id="0" name=""/>
        <dsp:cNvSpPr/>
      </dsp:nvSpPr>
      <dsp:spPr>
        <a:xfrm>
          <a:off x="1276" y="153278"/>
          <a:ext cx="1389372" cy="4871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800" kern="1200" dirty="0" smtClean="0"/>
            <a:t>1987</a:t>
          </a:r>
          <a:endParaRPr lang="en-PH" sz="2800" kern="1200" dirty="0"/>
        </a:p>
      </dsp:txBody>
      <dsp:txXfrm>
        <a:off x="244871" y="153278"/>
        <a:ext cx="902183" cy="487189"/>
      </dsp:txXfrm>
    </dsp:sp>
    <dsp:sp modelId="{607DE7DA-7B0F-4F4F-95C2-F852425FB50D}">
      <dsp:nvSpPr>
        <dsp:cNvPr id="0" name=""/>
        <dsp:cNvSpPr/>
      </dsp:nvSpPr>
      <dsp:spPr>
        <a:xfrm>
          <a:off x="1181742" y="130116"/>
          <a:ext cx="2066569" cy="5335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800" kern="1200" dirty="0" smtClean="0"/>
            <a:t>LTC replaced by </a:t>
          </a:r>
          <a:endParaRPr lang="en-PH" sz="1800" kern="1200" dirty="0"/>
        </a:p>
      </dsp:txBody>
      <dsp:txXfrm>
        <a:off x="1448499" y="130116"/>
        <a:ext cx="1533055" cy="533514"/>
      </dsp:txXfrm>
    </dsp:sp>
    <dsp:sp modelId="{82EB1871-1EBC-444F-829B-4FB7B05DE087}">
      <dsp:nvSpPr>
        <dsp:cNvPr id="0" name=""/>
        <dsp:cNvSpPr/>
      </dsp:nvSpPr>
      <dsp:spPr>
        <a:xfrm>
          <a:off x="3061581" y="130116"/>
          <a:ext cx="2323523" cy="5335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400" kern="1200" dirty="0" smtClean="0"/>
            <a:t>LTFRB  &amp; LTO</a:t>
          </a:r>
          <a:endParaRPr lang="en-PH" sz="2400" kern="1200" dirty="0"/>
        </a:p>
      </dsp:txBody>
      <dsp:txXfrm>
        <a:off x="3328338" y="130116"/>
        <a:ext cx="1790009" cy="5335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175A8-12F2-4CBC-8580-618FE6E50940}">
      <dsp:nvSpPr>
        <dsp:cNvPr id="0" name=""/>
        <dsp:cNvSpPr/>
      </dsp:nvSpPr>
      <dsp:spPr>
        <a:xfrm>
          <a:off x="103" y="62957"/>
          <a:ext cx="1293351" cy="4535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800" kern="1200" dirty="0" smtClean="0"/>
            <a:t>1995</a:t>
          </a:r>
          <a:endParaRPr lang="en-PH" sz="2800" kern="1200" dirty="0"/>
        </a:p>
      </dsp:txBody>
      <dsp:txXfrm>
        <a:off x="226863" y="62957"/>
        <a:ext cx="839832" cy="453519"/>
      </dsp:txXfrm>
    </dsp:sp>
    <dsp:sp modelId="{607DE7DA-7B0F-4F4F-95C2-F852425FB50D}">
      <dsp:nvSpPr>
        <dsp:cNvPr id="0" name=""/>
        <dsp:cNvSpPr/>
      </dsp:nvSpPr>
      <dsp:spPr>
        <a:xfrm>
          <a:off x="1098986" y="41395"/>
          <a:ext cx="2177519" cy="4966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3200" kern="1200" dirty="0" smtClean="0"/>
            <a:t>MMDA</a:t>
          </a:r>
          <a:endParaRPr lang="en-PH" sz="3200" kern="1200" dirty="0"/>
        </a:p>
      </dsp:txBody>
      <dsp:txXfrm>
        <a:off x="1347308" y="41395"/>
        <a:ext cx="1680876" cy="4966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8A01C-F2D6-43DB-82B9-EA50367E052A}">
      <dsp:nvSpPr>
        <dsp:cNvPr id="0" name=""/>
        <dsp:cNvSpPr/>
      </dsp:nvSpPr>
      <dsp:spPr>
        <a:xfrm>
          <a:off x="3424798" y="0"/>
          <a:ext cx="3952320" cy="43513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CDE5D-A04C-4EC6-A610-6BCDB84B2370}">
      <dsp:nvSpPr>
        <dsp:cNvPr id="0" name=""/>
        <dsp:cNvSpPr/>
      </dsp:nvSpPr>
      <dsp:spPr>
        <a:xfrm>
          <a:off x="0" y="640483"/>
          <a:ext cx="10382266" cy="22040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Bus transportation regulation through DOTC and its line agencies (LTFRB, LTO), national police and local governments</a:t>
          </a:r>
          <a:endParaRPr lang="en-PH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LTFRB – regulation of entry &amp; exit, bus fares </a:t>
          </a:r>
          <a:endParaRPr lang="en-PH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LTO – road safety, licensing and registration</a:t>
          </a:r>
          <a:endParaRPr lang="en-PH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MMDA, PNP, LGUs – traffic management &amp; transport regulations</a:t>
          </a:r>
          <a:endParaRPr lang="en-PH" sz="2400" kern="1200" dirty="0"/>
        </a:p>
      </dsp:txBody>
      <dsp:txXfrm>
        <a:off x="107591" y="748074"/>
        <a:ext cx="10167084" cy="1988838"/>
      </dsp:txXfrm>
    </dsp:sp>
    <dsp:sp modelId="{AF5E1596-4148-4955-A424-716A35729B99}">
      <dsp:nvSpPr>
        <dsp:cNvPr id="0" name=""/>
        <dsp:cNvSpPr/>
      </dsp:nvSpPr>
      <dsp:spPr>
        <a:xfrm>
          <a:off x="1611692" y="3214808"/>
          <a:ext cx="4463280" cy="8805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NEDA, DPWH –  infrastructure planning and development</a:t>
          </a:r>
          <a:endParaRPr lang="en-PH" sz="2100" kern="1200" dirty="0"/>
        </a:p>
      </dsp:txBody>
      <dsp:txXfrm>
        <a:off x="1654677" y="3257793"/>
        <a:ext cx="4377310" cy="7945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09D7E-519E-40A3-980F-491B81095576}">
      <dsp:nvSpPr>
        <dsp:cNvPr id="0" name=""/>
        <dsp:cNvSpPr/>
      </dsp:nvSpPr>
      <dsp:spPr>
        <a:xfrm rot="5400000">
          <a:off x="-163427" y="163511"/>
          <a:ext cx="1089514" cy="7626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700" kern="1200" dirty="0" smtClean="0"/>
            <a:t>1975</a:t>
          </a:r>
          <a:endParaRPr lang="en-PH" sz="1700" kern="1200" dirty="0"/>
        </a:p>
      </dsp:txBody>
      <dsp:txXfrm rot="-5400000">
        <a:off x="0" y="381414"/>
        <a:ext cx="762660" cy="326854"/>
      </dsp:txXfrm>
    </dsp:sp>
    <dsp:sp modelId="{D08791D0-5237-4D84-AB7B-8C903728455C}">
      <dsp:nvSpPr>
        <dsp:cNvPr id="0" name=""/>
        <dsp:cNvSpPr/>
      </dsp:nvSpPr>
      <dsp:spPr>
        <a:xfrm rot="5400000">
          <a:off x="5285037" y="-4522293"/>
          <a:ext cx="708184" cy="97529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Metro Manila Transit Corporation / “Love Bus”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Government as largest operator with 701 units from 4000buses</a:t>
          </a:r>
          <a:endParaRPr lang="en-PH" sz="2000" kern="1200" dirty="0"/>
        </a:p>
      </dsp:txBody>
      <dsp:txXfrm rot="-5400000">
        <a:off x="762660" y="34655"/>
        <a:ext cx="9718368" cy="639042"/>
      </dsp:txXfrm>
    </dsp:sp>
    <dsp:sp modelId="{54259273-12CE-4F76-9926-AA98160B8408}">
      <dsp:nvSpPr>
        <dsp:cNvPr id="0" name=""/>
        <dsp:cNvSpPr/>
      </dsp:nvSpPr>
      <dsp:spPr>
        <a:xfrm rot="5400000">
          <a:off x="-163427" y="1049007"/>
          <a:ext cx="1089514" cy="7626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700" kern="1200" dirty="0" smtClean="0"/>
            <a:t>1976-77</a:t>
          </a:r>
          <a:endParaRPr lang="en-PH" sz="1700" kern="1200" dirty="0"/>
        </a:p>
      </dsp:txBody>
      <dsp:txXfrm rot="-5400000">
        <a:off x="0" y="1266910"/>
        <a:ext cx="762660" cy="326854"/>
      </dsp:txXfrm>
    </dsp:sp>
    <dsp:sp modelId="{6ABF711C-FDB6-4B24-83F9-5A74152DD326}">
      <dsp:nvSpPr>
        <dsp:cNvPr id="0" name=""/>
        <dsp:cNvSpPr/>
      </dsp:nvSpPr>
      <dsp:spPr>
        <a:xfrm rot="5400000">
          <a:off x="5285037" y="-3636797"/>
          <a:ext cx="708184" cy="97529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Reorganization  of &gt;120 private operators into 4 consortia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Relaxed number of consortia to &lt;10</a:t>
          </a:r>
          <a:endParaRPr lang="en-PH" sz="2000" kern="1200" dirty="0"/>
        </a:p>
      </dsp:txBody>
      <dsp:txXfrm rot="-5400000">
        <a:off x="762660" y="920151"/>
        <a:ext cx="9718368" cy="639042"/>
      </dsp:txXfrm>
    </dsp:sp>
    <dsp:sp modelId="{250C698F-6704-4B11-A9D4-5D2C1B86811A}">
      <dsp:nvSpPr>
        <dsp:cNvPr id="0" name=""/>
        <dsp:cNvSpPr/>
      </dsp:nvSpPr>
      <dsp:spPr>
        <a:xfrm rot="5400000">
          <a:off x="-163427" y="1934503"/>
          <a:ext cx="1089514" cy="7626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700" kern="1200" dirty="0" smtClean="0"/>
            <a:t>1980-89</a:t>
          </a:r>
          <a:endParaRPr lang="en-PH" sz="1700" kern="1200" dirty="0"/>
        </a:p>
      </dsp:txBody>
      <dsp:txXfrm rot="-5400000">
        <a:off x="0" y="2152406"/>
        <a:ext cx="762660" cy="326854"/>
      </dsp:txXfrm>
    </dsp:sp>
    <dsp:sp modelId="{24E8D001-8E08-49A8-A857-B614D351A4D5}">
      <dsp:nvSpPr>
        <dsp:cNvPr id="0" name=""/>
        <dsp:cNvSpPr/>
      </dsp:nvSpPr>
      <dsp:spPr>
        <a:xfrm rot="5400000">
          <a:off x="5285037" y="-2751301"/>
          <a:ext cx="708184" cy="97529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Bus operators regrouped to 14 consortia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Government-led bus leasing program ended the streamlined arrangement</a:t>
          </a:r>
          <a:endParaRPr lang="en-PH" sz="2000" kern="1200" dirty="0"/>
        </a:p>
      </dsp:txBody>
      <dsp:txXfrm rot="-5400000">
        <a:off x="762660" y="1805647"/>
        <a:ext cx="9718368" cy="63904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09D7E-519E-40A3-980F-491B81095576}">
      <dsp:nvSpPr>
        <dsp:cNvPr id="0" name=""/>
        <dsp:cNvSpPr/>
      </dsp:nvSpPr>
      <dsp:spPr>
        <a:xfrm rot="5400000">
          <a:off x="-163427" y="163511"/>
          <a:ext cx="1089514" cy="7626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900" kern="1200" dirty="0" smtClean="0"/>
            <a:t>1992</a:t>
          </a:r>
          <a:endParaRPr lang="en-PH" sz="1900" kern="1200" dirty="0"/>
        </a:p>
      </dsp:txBody>
      <dsp:txXfrm rot="-5400000">
        <a:off x="0" y="381414"/>
        <a:ext cx="762660" cy="326854"/>
      </dsp:txXfrm>
    </dsp:sp>
    <dsp:sp modelId="{D08791D0-5237-4D84-AB7B-8C903728455C}">
      <dsp:nvSpPr>
        <dsp:cNvPr id="0" name=""/>
        <dsp:cNvSpPr/>
      </dsp:nvSpPr>
      <dsp:spPr>
        <a:xfrm rot="5400000">
          <a:off x="5285037" y="-4522293"/>
          <a:ext cx="708184" cy="97529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Deregulation of Bus Transport (1992)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Supreme court ruling disallowing arbitrary fare change (1994)</a:t>
          </a:r>
          <a:endParaRPr lang="en-PH" sz="2000" kern="1200" dirty="0"/>
        </a:p>
      </dsp:txBody>
      <dsp:txXfrm rot="-5400000">
        <a:off x="762660" y="34655"/>
        <a:ext cx="9718368" cy="639042"/>
      </dsp:txXfrm>
    </dsp:sp>
    <dsp:sp modelId="{54259273-12CE-4F76-9926-AA98160B8408}">
      <dsp:nvSpPr>
        <dsp:cNvPr id="0" name=""/>
        <dsp:cNvSpPr/>
      </dsp:nvSpPr>
      <dsp:spPr>
        <a:xfrm rot="5400000">
          <a:off x="-163427" y="1049007"/>
          <a:ext cx="1089514" cy="7626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900" kern="1200" dirty="0" smtClean="0"/>
            <a:t>2003</a:t>
          </a:r>
          <a:endParaRPr lang="en-PH" sz="1900" kern="1200" dirty="0"/>
        </a:p>
      </dsp:txBody>
      <dsp:txXfrm rot="-5400000">
        <a:off x="0" y="1266910"/>
        <a:ext cx="762660" cy="326854"/>
      </dsp:txXfrm>
    </dsp:sp>
    <dsp:sp modelId="{6ABF711C-FDB6-4B24-83F9-5A74152DD326}">
      <dsp:nvSpPr>
        <dsp:cNvPr id="0" name=""/>
        <dsp:cNvSpPr/>
      </dsp:nvSpPr>
      <dsp:spPr>
        <a:xfrm rot="5400000">
          <a:off x="5285037" y="-3636797"/>
          <a:ext cx="708184" cy="97529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Moratorium on issuance of new franchises</a:t>
          </a:r>
          <a:endParaRPr lang="en-PH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800" kern="1200" dirty="0" smtClean="0"/>
            <a:t>Moratorium lifting and policy accommodations allowed for entry legally and </a:t>
          </a:r>
          <a:r>
            <a:rPr lang="en-PH" sz="1800" kern="1200" dirty="0" err="1" smtClean="0"/>
            <a:t>kabit</a:t>
          </a:r>
          <a:r>
            <a:rPr lang="en-PH" sz="1800" kern="1200" dirty="0" smtClean="0"/>
            <a:t>/</a:t>
          </a:r>
          <a:r>
            <a:rPr lang="en-PH" sz="1800" kern="1200" dirty="0" err="1" smtClean="0"/>
            <a:t>colorum</a:t>
          </a:r>
          <a:r>
            <a:rPr lang="en-PH" sz="1800" kern="1200" dirty="0" smtClean="0"/>
            <a:t> illegally  </a:t>
          </a:r>
          <a:endParaRPr lang="en-PH" sz="1800" kern="1200" dirty="0"/>
        </a:p>
      </dsp:txBody>
      <dsp:txXfrm rot="-5400000">
        <a:off x="762660" y="920151"/>
        <a:ext cx="9718368" cy="639042"/>
      </dsp:txXfrm>
    </dsp:sp>
    <dsp:sp modelId="{250C698F-6704-4B11-A9D4-5D2C1B86811A}">
      <dsp:nvSpPr>
        <dsp:cNvPr id="0" name=""/>
        <dsp:cNvSpPr/>
      </dsp:nvSpPr>
      <dsp:spPr>
        <a:xfrm rot="5400000">
          <a:off x="-163427" y="1934503"/>
          <a:ext cx="1089514" cy="7626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900" kern="1200" dirty="0" smtClean="0"/>
            <a:t>current</a:t>
          </a:r>
          <a:endParaRPr lang="en-PH" sz="1900" kern="1200" dirty="0"/>
        </a:p>
      </dsp:txBody>
      <dsp:txXfrm rot="-5400000">
        <a:off x="0" y="2152406"/>
        <a:ext cx="762660" cy="326854"/>
      </dsp:txXfrm>
    </dsp:sp>
    <dsp:sp modelId="{24E8D001-8E08-49A8-A857-B614D351A4D5}">
      <dsp:nvSpPr>
        <dsp:cNvPr id="0" name=""/>
        <dsp:cNvSpPr/>
      </dsp:nvSpPr>
      <dsp:spPr>
        <a:xfrm rot="5400000">
          <a:off x="5285037" y="-2751301"/>
          <a:ext cx="708184" cy="97529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Manila bus operators and buses total 1122 and 12595, respectively 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Prevalence of small operators averaging 10-14 units/operator/route</a:t>
          </a:r>
          <a:endParaRPr lang="en-PH" sz="2000" kern="1200" dirty="0"/>
        </a:p>
      </dsp:txBody>
      <dsp:txXfrm rot="-5400000">
        <a:off x="762660" y="1805647"/>
        <a:ext cx="9718368" cy="63904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90BCF-776B-4A7D-BD45-40A33FEA1F74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3100" kern="1200" dirty="0" smtClean="0"/>
            <a:t>Road infrastructure at excess capacity</a:t>
          </a:r>
          <a:endParaRPr lang="en-PH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3100" kern="1200" dirty="0" smtClean="0"/>
            <a:t>Lack of road discipline</a:t>
          </a:r>
          <a:endParaRPr lang="en-PH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PH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3100" kern="1200" dirty="0" smtClean="0"/>
            <a:t>Vehicle operation expenses</a:t>
          </a:r>
          <a:endParaRPr lang="en-PH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3100" kern="1200" smtClean="0"/>
            <a:t>Foregone wages by riding public</a:t>
          </a:r>
          <a:endParaRPr lang="en-PH" sz="3100" kern="120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3100" kern="1200" dirty="0" smtClean="0"/>
            <a:t>External costs</a:t>
          </a:r>
          <a:endParaRPr lang="en-PH" sz="3100" kern="1200" dirty="0"/>
        </a:p>
      </dsp:txBody>
      <dsp:txXfrm rot="-5400000">
        <a:off x="3785615" y="605066"/>
        <a:ext cx="6560052" cy="3141206"/>
      </dsp:txXfrm>
    </dsp:sp>
    <dsp:sp modelId="{1C5373FE-B44A-4569-A730-5DFBF26C8338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5200" kern="1200" dirty="0" smtClean="0"/>
            <a:t>Congestion</a:t>
          </a:r>
        </a:p>
      </dsp:txBody>
      <dsp:txXfrm>
        <a:off x="184799" y="184799"/>
        <a:ext cx="3416018" cy="39817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3946D-DC6A-4E2C-A620-283E46A864F0}">
      <dsp:nvSpPr>
        <dsp:cNvPr id="0" name=""/>
        <dsp:cNvSpPr/>
      </dsp:nvSpPr>
      <dsp:spPr>
        <a:xfrm>
          <a:off x="0" y="535535"/>
          <a:ext cx="4357689" cy="2163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goal for traffic managers is to move traffic flows to optimal rates/levels (from V3 to β and V4 to α) where marginal social costs equal marginal social benefits. </a:t>
          </a:r>
          <a:endParaRPr lang="en-PH" sz="2400" kern="1200" dirty="0"/>
        </a:p>
      </dsp:txBody>
      <dsp:txXfrm>
        <a:off x="105630" y="641165"/>
        <a:ext cx="4146429" cy="1952589"/>
      </dsp:txXfrm>
    </dsp:sp>
    <dsp:sp modelId="{16D4D40A-FFBB-4584-95D9-F737A6652BD7}">
      <dsp:nvSpPr>
        <dsp:cNvPr id="0" name=""/>
        <dsp:cNvSpPr/>
      </dsp:nvSpPr>
      <dsp:spPr>
        <a:xfrm>
          <a:off x="0" y="2711900"/>
          <a:ext cx="4357689" cy="2115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We estimate the movement in marginal social cost as traffic de-congestion is assumed given hypothetical policy augmentations. </a:t>
          </a:r>
          <a:endParaRPr lang="en-PH" sz="2400" kern="1200" dirty="0"/>
        </a:p>
      </dsp:txBody>
      <dsp:txXfrm>
        <a:off x="103253" y="2815153"/>
        <a:ext cx="4151183" cy="190863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085A6-1CB4-4523-AAC2-B45A8A782F33}">
      <dsp:nvSpPr>
        <dsp:cNvPr id="0" name=""/>
        <dsp:cNvSpPr/>
      </dsp:nvSpPr>
      <dsp:spPr>
        <a:xfrm>
          <a:off x="0" y="0"/>
          <a:ext cx="5386386" cy="538638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ACC23-8C88-45C5-B762-DE730A43344B}">
      <dsp:nvSpPr>
        <dsp:cNvPr id="0" name=""/>
        <dsp:cNvSpPr/>
      </dsp:nvSpPr>
      <dsp:spPr>
        <a:xfrm>
          <a:off x="2693193" y="0"/>
          <a:ext cx="7293769" cy="53863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800" kern="1200" dirty="0" smtClean="0"/>
            <a:t>The </a:t>
          </a:r>
          <a:r>
            <a:rPr lang="en-PH" sz="2800" b="1" kern="1200" dirty="0" smtClean="0"/>
            <a:t>marginal social cost </a:t>
          </a:r>
          <a:r>
            <a:rPr lang="en-PH" sz="2800" b="0" kern="1200" dirty="0" smtClean="0"/>
            <a:t>due to congestion was estimated</a:t>
          </a:r>
          <a:r>
            <a:rPr lang="en-PH" sz="2800" b="1" kern="1200" dirty="0" smtClean="0"/>
            <a:t> at PHP 5,508,971,237 </a:t>
          </a:r>
          <a:r>
            <a:rPr lang="en-PH" sz="2800" b="0" kern="1200" dirty="0" smtClean="0"/>
            <a:t>per year</a:t>
          </a:r>
          <a:r>
            <a:rPr lang="en-PH" sz="2800" kern="1200" dirty="0" smtClean="0"/>
            <a:t>. </a:t>
          </a:r>
          <a:endParaRPr lang="en-PH" sz="2800" kern="1200" dirty="0"/>
        </a:p>
      </dsp:txBody>
      <dsp:txXfrm>
        <a:off x="2693193" y="0"/>
        <a:ext cx="7293769" cy="1615919"/>
      </dsp:txXfrm>
    </dsp:sp>
    <dsp:sp modelId="{C957398E-4675-4AD5-BE12-0BD46D819A73}">
      <dsp:nvSpPr>
        <dsp:cNvPr id="0" name=""/>
        <dsp:cNvSpPr/>
      </dsp:nvSpPr>
      <dsp:spPr>
        <a:xfrm>
          <a:off x="942619" y="1615919"/>
          <a:ext cx="3501148" cy="35011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E07D5-AED9-43D1-B57A-5897B526EE9B}">
      <dsp:nvSpPr>
        <dsp:cNvPr id="0" name=""/>
        <dsp:cNvSpPr/>
      </dsp:nvSpPr>
      <dsp:spPr>
        <a:xfrm>
          <a:off x="2693193" y="1615919"/>
          <a:ext cx="7293769" cy="35011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400" kern="1200" smtClean="0"/>
            <a:t>Marginal costs from </a:t>
          </a:r>
          <a:r>
            <a:rPr lang="en-PH" sz="2400" b="1" kern="1200" smtClean="0"/>
            <a:t>forgone wages of passengers amounting to PHP 4,569,759,077</a:t>
          </a:r>
          <a:r>
            <a:rPr lang="en-PH" sz="2400" kern="1200" smtClean="0"/>
            <a:t> ; while </a:t>
          </a:r>
          <a:r>
            <a:rPr lang="en-PH" sz="2400" b="1" kern="1200" smtClean="0"/>
            <a:t>marginal bus operators’ cost  PHP 939,212,160</a:t>
          </a:r>
          <a:r>
            <a:rPr lang="en-PH" sz="2400" kern="1200" smtClean="0"/>
            <a:t>. </a:t>
          </a:r>
          <a:endParaRPr lang="en-PH" sz="2400" kern="1200"/>
        </a:p>
      </dsp:txBody>
      <dsp:txXfrm>
        <a:off x="2693193" y="1615919"/>
        <a:ext cx="7293769" cy="1615914"/>
      </dsp:txXfrm>
    </dsp:sp>
    <dsp:sp modelId="{634F6DD9-8DE2-4926-8675-370D33F8FA0F}">
      <dsp:nvSpPr>
        <dsp:cNvPr id="0" name=""/>
        <dsp:cNvSpPr/>
      </dsp:nvSpPr>
      <dsp:spPr>
        <a:xfrm>
          <a:off x="1885236" y="3231833"/>
          <a:ext cx="1615914" cy="16159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C52E2-AAA1-4230-891D-8C78F4C38126}">
      <dsp:nvSpPr>
        <dsp:cNvPr id="0" name=""/>
        <dsp:cNvSpPr/>
      </dsp:nvSpPr>
      <dsp:spPr>
        <a:xfrm>
          <a:off x="2693193" y="3231833"/>
          <a:ext cx="7293769" cy="1615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400" kern="1200" dirty="0" smtClean="0"/>
            <a:t>Figures imply that an effective decongestion policy that will lead to a decrease in bus trips by 20% within the EDSA super corridor will yield </a:t>
          </a:r>
          <a:r>
            <a:rPr lang="en-PH" sz="2400" b="1" kern="1200" dirty="0" smtClean="0"/>
            <a:t>a net present value of PHP13.2B in the medium term (3yrs) and PHP19.86B in the long term (6yrs)</a:t>
          </a:r>
          <a:r>
            <a:rPr lang="en-PH" sz="2400" kern="1200" dirty="0" smtClean="0"/>
            <a:t> at 12% discount rate.</a:t>
          </a:r>
          <a:r>
            <a:rPr lang="en-PH" sz="2000" kern="1200" dirty="0" smtClean="0"/>
            <a:t>	</a:t>
          </a:r>
          <a:endParaRPr lang="en-PH" sz="2000" kern="1200" dirty="0"/>
        </a:p>
      </dsp:txBody>
      <dsp:txXfrm>
        <a:off x="2693193" y="3231833"/>
        <a:ext cx="7293769" cy="161591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D74A9-A8CA-418E-9E40-1C04F94293F3}">
      <dsp:nvSpPr>
        <dsp:cNvPr id="0" name=""/>
        <dsp:cNvSpPr/>
      </dsp:nvSpPr>
      <dsp:spPr>
        <a:xfrm>
          <a:off x="2616994" y="0"/>
          <a:ext cx="5514974" cy="551497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1B344-A01E-49AF-B560-E0ACC0B29F10}">
      <dsp:nvSpPr>
        <dsp:cNvPr id="0" name=""/>
        <dsp:cNvSpPr/>
      </dsp:nvSpPr>
      <dsp:spPr>
        <a:xfrm>
          <a:off x="3140917" y="523922"/>
          <a:ext cx="2150839" cy="2150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100" kern="1200" smtClean="0"/>
            <a:t>Philippine Development Plan 2011-2016 </a:t>
          </a:r>
          <a:endParaRPr lang="en-PH" sz="2100" kern="1200"/>
        </a:p>
      </dsp:txBody>
      <dsp:txXfrm>
        <a:off x="3245912" y="628917"/>
        <a:ext cx="1940849" cy="1940849"/>
      </dsp:txXfrm>
    </dsp:sp>
    <dsp:sp modelId="{052D7D5F-0904-42CF-A4D6-DC27FD463CDE}">
      <dsp:nvSpPr>
        <dsp:cNvPr id="0" name=""/>
        <dsp:cNvSpPr/>
      </dsp:nvSpPr>
      <dsp:spPr>
        <a:xfrm>
          <a:off x="5457206" y="523922"/>
          <a:ext cx="2150839" cy="2150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100" kern="1200" smtClean="0"/>
            <a:t>National Transport Plan (AusAid 2010)</a:t>
          </a:r>
          <a:endParaRPr lang="en-PH" sz="2100" kern="1200"/>
        </a:p>
      </dsp:txBody>
      <dsp:txXfrm>
        <a:off x="5562201" y="628917"/>
        <a:ext cx="1940849" cy="1940849"/>
      </dsp:txXfrm>
    </dsp:sp>
    <dsp:sp modelId="{EEF3DE4D-1194-405A-A55E-A08637166CF5}">
      <dsp:nvSpPr>
        <dsp:cNvPr id="0" name=""/>
        <dsp:cNvSpPr/>
      </dsp:nvSpPr>
      <dsp:spPr>
        <a:xfrm>
          <a:off x="3140917" y="2840211"/>
          <a:ext cx="2150839" cy="2150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100" kern="1200" smtClean="0"/>
            <a:t>MegaManila Transport Infrastructure Development Roadmap (JICA 2014)</a:t>
          </a:r>
          <a:endParaRPr lang="en-PH" sz="2100" kern="1200"/>
        </a:p>
      </dsp:txBody>
      <dsp:txXfrm>
        <a:off x="3245912" y="2945206"/>
        <a:ext cx="1940849" cy="1940849"/>
      </dsp:txXfrm>
    </dsp:sp>
    <dsp:sp modelId="{3A5ED5AF-9332-489D-A2B7-E1908E07508C}">
      <dsp:nvSpPr>
        <dsp:cNvPr id="0" name=""/>
        <dsp:cNvSpPr/>
      </dsp:nvSpPr>
      <dsp:spPr>
        <a:xfrm>
          <a:off x="5457206" y="2840211"/>
          <a:ext cx="2150839" cy="2150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100" kern="1200" dirty="0" smtClean="0"/>
            <a:t>DOTC- UP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100" kern="1200" dirty="0" smtClean="0"/>
            <a:t>Bus Rapid Transit Plan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100" kern="1200" dirty="0" smtClean="0"/>
            <a:t>(BRT) </a:t>
          </a:r>
          <a:endParaRPr lang="en-PH" sz="2100" kern="1200" dirty="0"/>
        </a:p>
      </dsp:txBody>
      <dsp:txXfrm>
        <a:off x="5562201" y="2945206"/>
        <a:ext cx="1940849" cy="194084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6C2F3-832B-430E-9C9C-25CD72D59C0A}">
      <dsp:nvSpPr>
        <dsp:cNvPr id="0" name=""/>
        <dsp:cNvSpPr/>
      </dsp:nvSpPr>
      <dsp:spPr>
        <a:xfrm rot="10800000">
          <a:off x="571506" y="2744000"/>
          <a:ext cx="9763104" cy="6958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30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400" kern="1200" dirty="0" smtClean="0"/>
            <a:t>Regulatory bodies as institutional reincarnates; need structural augmentation and more trained personnel for enforcement</a:t>
          </a:r>
          <a:endParaRPr lang="en-PH" sz="2400" kern="1200" dirty="0"/>
        </a:p>
      </dsp:txBody>
      <dsp:txXfrm rot="10800000">
        <a:off x="745457" y="2744000"/>
        <a:ext cx="9589153" cy="695803"/>
      </dsp:txXfrm>
    </dsp:sp>
    <dsp:sp modelId="{24598765-7E66-44CB-971A-5F828ACD20FD}">
      <dsp:nvSpPr>
        <dsp:cNvPr id="0" name=""/>
        <dsp:cNvSpPr/>
      </dsp:nvSpPr>
      <dsp:spPr>
        <a:xfrm>
          <a:off x="2543" y="15085"/>
          <a:ext cx="695803" cy="6958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5B73D-ADBE-42EC-BC78-8C1482A8D1E2}">
      <dsp:nvSpPr>
        <dsp:cNvPr id="0" name=""/>
        <dsp:cNvSpPr/>
      </dsp:nvSpPr>
      <dsp:spPr>
        <a:xfrm rot="10800000">
          <a:off x="585795" y="904307"/>
          <a:ext cx="9791683" cy="6958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30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400" kern="1200" dirty="0" smtClean="0"/>
            <a:t>Unfettered sector evolution: Fragmented bus operators with oversupply of buses</a:t>
          </a:r>
          <a:endParaRPr lang="en-PH" sz="2400" kern="1200" dirty="0"/>
        </a:p>
      </dsp:txBody>
      <dsp:txXfrm rot="10800000">
        <a:off x="759746" y="904307"/>
        <a:ext cx="9617732" cy="695803"/>
      </dsp:txXfrm>
    </dsp:sp>
    <dsp:sp modelId="{BE444F93-C17D-4DB0-9AB6-D6D29AD2973B}">
      <dsp:nvSpPr>
        <dsp:cNvPr id="0" name=""/>
        <dsp:cNvSpPr/>
      </dsp:nvSpPr>
      <dsp:spPr>
        <a:xfrm>
          <a:off x="0" y="861445"/>
          <a:ext cx="695803" cy="6958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BC9A3-53B7-4AE8-9A7B-3B57BCF98CB5}">
      <dsp:nvSpPr>
        <dsp:cNvPr id="0" name=""/>
        <dsp:cNvSpPr/>
      </dsp:nvSpPr>
      <dsp:spPr>
        <a:xfrm rot="10800000">
          <a:off x="600085" y="1807813"/>
          <a:ext cx="9763104" cy="6958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30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400" kern="1200" dirty="0" smtClean="0"/>
            <a:t>Inadequate regulatory enforcement results to illegal bus operations, poor traffic discipline, and safety concerns for riding public</a:t>
          </a:r>
          <a:endParaRPr lang="en-PH" sz="2400" kern="1200" dirty="0"/>
        </a:p>
      </dsp:txBody>
      <dsp:txXfrm rot="10800000">
        <a:off x="774036" y="1807813"/>
        <a:ext cx="9589153" cy="695803"/>
      </dsp:txXfrm>
    </dsp:sp>
    <dsp:sp modelId="{244EB9E6-0567-4182-A63F-69A516B59F8F}">
      <dsp:nvSpPr>
        <dsp:cNvPr id="0" name=""/>
        <dsp:cNvSpPr/>
      </dsp:nvSpPr>
      <dsp:spPr>
        <a:xfrm>
          <a:off x="0" y="1793528"/>
          <a:ext cx="695803" cy="6958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9A7EB-EA87-4973-8DAB-B31E7AEB6B17}">
      <dsp:nvSpPr>
        <dsp:cNvPr id="0" name=""/>
        <dsp:cNvSpPr/>
      </dsp:nvSpPr>
      <dsp:spPr>
        <a:xfrm rot="10800000">
          <a:off x="600085" y="10981"/>
          <a:ext cx="9763104" cy="6958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30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400" kern="1200" dirty="0" smtClean="0"/>
            <a:t>Vehicular volume is too immense for existing road infrastructure</a:t>
          </a:r>
          <a:endParaRPr lang="en-PH" sz="2400" kern="1200" dirty="0"/>
        </a:p>
      </dsp:txBody>
      <dsp:txXfrm rot="10800000">
        <a:off x="774036" y="10981"/>
        <a:ext cx="9589153" cy="695803"/>
      </dsp:txXfrm>
    </dsp:sp>
    <dsp:sp modelId="{BEDEF755-FCC6-427C-BFDF-CE571F10E98F}">
      <dsp:nvSpPr>
        <dsp:cNvPr id="0" name=""/>
        <dsp:cNvSpPr/>
      </dsp:nvSpPr>
      <dsp:spPr>
        <a:xfrm>
          <a:off x="0" y="2754181"/>
          <a:ext cx="695803" cy="6958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F7209-D163-4912-93CA-6D171BA8C1A8}">
      <dsp:nvSpPr>
        <dsp:cNvPr id="0" name=""/>
        <dsp:cNvSpPr/>
      </dsp:nvSpPr>
      <dsp:spPr>
        <a:xfrm rot="10800000">
          <a:off x="571506" y="3614826"/>
          <a:ext cx="9820262" cy="6958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30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400" u="sng" kern="1200" dirty="0" smtClean="0"/>
            <a:t>Short Term</a:t>
          </a:r>
          <a:r>
            <a:rPr lang="en-PH" sz="2400" kern="1200" dirty="0" smtClean="0"/>
            <a:t>: Cut vehicular flow through strict traffic management </a:t>
          </a:r>
          <a:endParaRPr lang="en-PH" sz="2400" kern="1200" dirty="0"/>
        </a:p>
      </dsp:txBody>
      <dsp:txXfrm rot="10800000">
        <a:off x="745457" y="3614826"/>
        <a:ext cx="9646311" cy="695803"/>
      </dsp:txXfrm>
    </dsp:sp>
    <dsp:sp modelId="{5DD65734-34D5-472B-B0ED-E700DD3EF39C}">
      <dsp:nvSpPr>
        <dsp:cNvPr id="0" name=""/>
        <dsp:cNvSpPr/>
      </dsp:nvSpPr>
      <dsp:spPr>
        <a:xfrm>
          <a:off x="0" y="3657688"/>
          <a:ext cx="695803" cy="6958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08525-897F-4C7E-A720-06A845656881}">
      <dsp:nvSpPr>
        <dsp:cNvPr id="0" name=""/>
        <dsp:cNvSpPr/>
      </dsp:nvSpPr>
      <dsp:spPr>
        <a:xfrm rot="10800000">
          <a:off x="542927" y="4518333"/>
          <a:ext cx="9877420" cy="6958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30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400" u="sng" kern="1200" dirty="0" smtClean="0"/>
            <a:t>Long Term</a:t>
          </a:r>
          <a:r>
            <a:rPr lang="en-PH" sz="2400" kern="1200" dirty="0" smtClean="0"/>
            <a:t>: Implement wide-spectrum approach, including infrastructure development and competition reforms</a:t>
          </a:r>
          <a:endParaRPr lang="en-PH" sz="2400" kern="1200" dirty="0"/>
        </a:p>
      </dsp:txBody>
      <dsp:txXfrm rot="10800000">
        <a:off x="716878" y="4518333"/>
        <a:ext cx="9703469" cy="695803"/>
      </dsp:txXfrm>
    </dsp:sp>
    <dsp:sp modelId="{B0BFED94-9D8D-48C7-A45C-FF20AB3B9806}">
      <dsp:nvSpPr>
        <dsp:cNvPr id="0" name=""/>
        <dsp:cNvSpPr/>
      </dsp:nvSpPr>
      <dsp:spPr>
        <a:xfrm>
          <a:off x="0" y="4489756"/>
          <a:ext cx="695803" cy="6958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9F149-91A8-4ECF-BCFA-ABEEA591392F}">
      <dsp:nvSpPr>
        <dsp:cNvPr id="0" name=""/>
        <dsp:cNvSpPr/>
      </dsp:nvSpPr>
      <dsp:spPr>
        <a:xfrm>
          <a:off x="0" y="298503"/>
          <a:ext cx="3790949" cy="1947804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200" kern="1200" dirty="0" smtClean="0"/>
            <a:t>Increased Need for Public Conveyance and Motorization </a:t>
          </a:r>
          <a:endParaRPr lang="en-PH" sz="2200" kern="1200" dirty="0"/>
        </a:p>
      </dsp:txBody>
      <dsp:txXfrm>
        <a:off x="973902" y="298503"/>
        <a:ext cx="1843145" cy="194780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1C19D-002E-485C-8652-F098CAD31C6D}">
      <dsp:nvSpPr>
        <dsp:cNvPr id="0" name=""/>
        <dsp:cNvSpPr/>
      </dsp:nvSpPr>
      <dsp:spPr>
        <a:xfrm rot="5400000">
          <a:off x="6478369" y="-2522148"/>
          <a:ext cx="1344476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500" kern="1200" dirty="0" smtClean="0"/>
            <a:t>Agglomeration allows for regulatory ease</a:t>
          </a:r>
          <a:endParaRPr lang="en-PH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500" kern="1200" smtClean="0"/>
            <a:t>Enhances accountability and in-sector policing</a:t>
          </a:r>
          <a:endParaRPr lang="en-PH" sz="2500" kern="1200"/>
        </a:p>
      </dsp:txBody>
      <dsp:txXfrm rot="-5400000">
        <a:off x="3785615" y="236238"/>
        <a:ext cx="6664352" cy="1213212"/>
      </dsp:txXfrm>
    </dsp:sp>
    <dsp:sp modelId="{D75B36C4-8FC0-46A5-AF19-5EA5EF79815C}">
      <dsp:nvSpPr>
        <dsp:cNvPr id="0" name=""/>
        <dsp:cNvSpPr/>
      </dsp:nvSpPr>
      <dsp:spPr>
        <a:xfrm>
          <a:off x="0" y="2546"/>
          <a:ext cx="3785616" cy="1680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3300" kern="1200" smtClean="0"/>
            <a:t>Organize bus operators</a:t>
          </a:r>
          <a:endParaRPr lang="en-PH" sz="3300" kern="1200"/>
        </a:p>
      </dsp:txBody>
      <dsp:txXfrm>
        <a:off x="82040" y="84586"/>
        <a:ext cx="3621536" cy="1516515"/>
      </dsp:txXfrm>
    </dsp:sp>
    <dsp:sp modelId="{FAD1BA60-D4F8-438C-A532-117BBBA8700B}">
      <dsp:nvSpPr>
        <dsp:cNvPr id="0" name=""/>
        <dsp:cNvSpPr/>
      </dsp:nvSpPr>
      <dsp:spPr>
        <a:xfrm rot="5400000">
          <a:off x="6478369" y="-757523"/>
          <a:ext cx="1344476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500" kern="1200" smtClean="0"/>
            <a:t>Boundary system burdens the lowly worker</a:t>
          </a:r>
          <a:endParaRPr lang="en-PH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500" kern="1200" smtClean="0"/>
            <a:t>Assured daily wage will make drivers more compliant to traffic rules</a:t>
          </a:r>
          <a:endParaRPr lang="en-PH" sz="2500" kern="1200"/>
        </a:p>
      </dsp:txBody>
      <dsp:txXfrm rot="-5400000">
        <a:off x="3785615" y="2000863"/>
        <a:ext cx="6664352" cy="1213212"/>
      </dsp:txXfrm>
    </dsp:sp>
    <dsp:sp modelId="{1263660A-CE37-4540-9A28-C247080F2DBA}">
      <dsp:nvSpPr>
        <dsp:cNvPr id="0" name=""/>
        <dsp:cNvSpPr/>
      </dsp:nvSpPr>
      <dsp:spPr>
        <a:xfrm>
          <a:off x="0" y="1767171"/>
          <a:ext cx="3785616" cy="1680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3300" kern="1200" smtClean="0"/>
            <a:t>Look into the welfare of drivers and conductors</a:t>
          </a:r>
          <a:endParaRPr lang="en-PH" sz="3300" kern="1200"/>
        </a:p>
      </dsp:txBody>
      <dsp:txXfrm>
        <a:off x="82040" y="1849211"/>
        <a:ext cx="3621536" cy="1516515"/>
      </dsp:txXfrm>
    </dsp:sp>
    <dsp:sp modelId="{252256F2-F87F-4DDD-A3BC-1181B4F1E78A}">
      <dsp:nvSpPr>
        <dsp:cNvPr id="0" name=""/>
        <dsp:cNvSpPr/>
      </dsp:nvSpPr>
      <dsp:spPr>
        <a:xfrm rot="5400000">
          <a:off x="6478369" y="1007102"/>
          <a:ext cx="1344476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500" kern="1200" smtClean="0"/>
            <a:t>Traffic management and enforcement</a:t>
          </a:r>
          <a:endParaRPr lang="en-PH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500" kern="1200" smtClean="0"/>
            <a:t>PDP/NTP (AusAid 2010)/MegaManila Roadmap (JICA 2014)/ DOTC- UP BRT plan</a:t>
          </a:r>
          <a:endParaRPr lang="en-PH" sz="2500" kern="1200"/>
        </a:p>
      </dsp:txBody>
      <dsp:txXfrm rot="-5400000">
        <a:off x="3785615" y="3765488"/>
        <a:ext cx="6664352" cy="1213212"/>
      </dsp:txXfrm>
    </dsp:sp>
    <dsp:sp modelId="{67FBC9E8-26EE-4A2D-A45A-ABDA59F62B1A}">
      <dsp:nvSpPr>
        <dsp:cNvPr id="0" name=""/>
        <dsp:cNvSpPr/>
      </dsp:nvSpPr>
      <dsp:spPr>
        <a:xfrm>
          <a:off x="0" y="3531796"/>
          <a:ext cx="3785616" cy="1680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3300" kern="1200" smtClean="0"/>
            <a:t>Enforce policy and harmonize sectoral plans</a:t>
          </a:r>
          <a:endParaRPr lang="en-PH" sz="3300" kern="1200"/>
        </a:p>
      </dsp:txBody>
      <dsp:txXfrm>
        <a:off x="82040" y="3613836"/>
        <a:ext cx="3621536" cy="15165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4F917-4912-412A-A97B-39E943AEADC1}">
      <dsp:nvSpPr>
        <dsp:cNvPr id="0" name=""/>
        <dsp:cNvSpPr/>
      </dsp:nvSpPr>
      <dsp:spPr>
        <a:xfrm>
          <a:off x="4" y="115729"/>
          <a:ext cx="9963140" cy="932099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800" kern="1200" dirty="0" smtClean="0"/>
            <a:t>12 million people at 191 persons/ha</a:t>
          </a:r>
          <a:endParaRPr lang="en-PH" sz="2800" kern="1200" dirty="0"/>
        </a:p>
      </dsp:txBody>
      <dsp:txXfrm>
        <a:off x="466054" y="115729"/>
        <a:ext cx="9031041" cy="932099"/>
      </dsp:txXfrm>
    </dsp:sp>
    <dsp:sp modelId="{61DDE811-84A8-441B-8300-DD62104EDAA9}">
      <dsp:nvSpPr>
        <dsp:cNvPr id="0" name=""/>
        <dsp:cNvSpPr/>
      </dsp:nvSpPr>
      <dsp:spPr>
        <a:xfrm>
          <a:off x="4" y="1178322"/>
          <a:ext cx="9963140" cy="932099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800" kern="1200" dirty="0" smtClean="0"/>
            <a:t>2 million vehicles plying the streets (2010)</a:t>
          </a:r>
          <a:endParaRPr lang="en-PH" sz="2800" kern="1200" dirty="0"/>
        </a:p>
      </dsp:txBody>
      <dsp:txXfrm>
        <a:off x="466054" y="1178322"/>
        <a:ext cx="9031041" cy="932099"/>
      </dsp:txXfrm>
    </dsp:sp>
    <dsp:sp modelId="{BCD0F007-B5B8-4E2A-9330-FC9A76484E0C}">
      <dsp:nvSpPr>
        <dsp:cNvPr id="0" name=""/>
        <dsp:cNvSpPr/>
      </dsp:nvSpPr>
      <dsp:spPr>
        <a:xfrm>
          <a:off x="4" y="2240915"/>
          <a:ext cx="9963140" cy="932099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800" kern="1200" dirty="0" smtClean="0"/>
            <a:t>1000 km of road infrastructure </a:t>
          </a:r>
          <a:r>
            <a:rPr lang="en-PH" sz="2100" kern="1200" dirty="0" smtClean="0"/>
            <a:t>within 16 cities and 1 municipality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PH" sz="2800" kern="1200" dirty="0" smtClean="0"/>
            <a:t>covering 620 </a:t>
          </a:r>
          <a:r>
            <a:rPr lang="en-PH" sz="2800" kern="1200" dirty="0" err="1" smtClean="0"/>
            <a:t>sqkm</a:t>
          </a:r>
          <a:endParaRPr lang="en-PH" sz="2800" kern="1200" dirty="0"/>
        </a:p>
      </dsp:txBody>
      <dsp:txXfrm>
        <a:off x="466054" y="2240915"/>
        <a:ext cx="9031041" cy="932099"/>
      </dsp:txXfrm>
    </dsp:sp>
    <dsp:sp modelId="{81DFB500-9D8B-49E1-BAB1-48E511DCF910}">
      <dsp:nvSpPr>
        <dsp:cNvPr id="0" name=""/>
        <dsp:cNvSpPr/>
      </dsp:nvSpPr>
      <dsp:spPr>
        <a:xfrm>
          <a:off x="4" y="3303509"/>
          <a:ext cx="2330248" cy="9320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100" kern="1200" smtClean="0"/>
            <a:t>Inter and Intra-city transport:</a:t>
          </a:r>
          <a:endParaRPr lang="en-PH" sz="2100" kern="1200"/>
        </a:p>
      </dsp:txBody>
      <dsp:txXfrm>
        <a:off x="466054" y="3303509"/>
        <a:ext cx="1398149" cy="932099"/>
      </dsp:txXfrm>
    </dsp:sp>
    <dsp:sp modelId="{97E2097D-E852-4E98-904B-15B5BBE078B4}">
      <dsp:nvSpPr>
        <dsp:cNvPr id="0" name=""/>
        <dsp:cNvSpPr/>
      </dsp:nvSpPr>
      <dsp:spPr>
        <a:xfrm>
          <a:off x="2027320" y="3382737"/>
          <a:ext cx="2621855" cy="7736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500" kern="1200" dirty="0" smtClean="0"/>
            <a:t>Mass rail transit: LRT1, LRT2, MRT3 and PNR south commuter line</a:t>
          </a:r>
          <a:endParaRPr lang="en-PH" sz="1500" kern="1200" dirty="0"/>
        </a:p>
      </dsp:txBody>
      <dsp:txXfrm>
        <a:off x="2414141" y="3382737"/>
        <a:ext cx="1848213" cy="773642"/>
      </dsp:txXfrm>
    </dsp:sp>
    <dsp:sp modelId="{ADC1A35A-DC07-49E3-B7AF-EF67EDC01F1E}">
      <dsp:nvSpPr>
        <dsp:cNvPr id="0" name=""/>
        <dsp:cNvSpPr/>
      </dsp:nvSpPr>
      <dsp:spPr>
        <a:xfrm>
          <a:off x="4378401" y="3382737"/>
          <a:ext cx="1934106" cy="7736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500" kern="1200" smtClean="0"/>
            <a:t>Bus</a:t>
          </a:r>
          <a:endParaRPr lang="en-PH" sz="1500" kern="1200"/>
        </a:p>
      </dsp:txBody>
      <dsp:txXfrm>
        <a:off x="4765222" y="3382737"/>
        <a:ext cx="1160464" cy="773642"/>
      </dsp:txXfrm>
    </dsp:sp>
    <dsp:sp modelId="{62615301-B0F3-4736-8326-21E8523DF812}">
      <dsp:nvSpPr>
        <dsp:cNvPr id="0" name=""/>
        <dsp:cNvSpPr/>
      </dsp:nvSpPr>
      <dsp:spPr>
        <a:xfrm>
          <a:off x="6041732" y="3382737"/>
          <a:ext cx="1934106" cy="7736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500" kern="1200" smtClean="0"/>
            <a:t>Other PUVs</a:t>
          </a:r>
          <a:endParaRPr lang="en-PH" sz="1500" kern="1200"/>
        </a:p>
      </dsp:txBody>
      <dsp:txXfrm>
        <a:off x="6428553" y="3382737"/>
        <a:ext cx="1160464" cy="773642"/>
      </dsp:txXfrm>
    </dsp:sp>
    <dsp:sp modelId="{E7054BC1-AE6A-404A-A30A-A93B1BEB2C74}">
      <dsp:nvSpPr>
        <dsp:cNvPr id="0" name=""/>
        <dsp:cNvSpPr/>
      </dsp:nvSpPr>
      <dsp:spPr>
        <a:xfrm>
          <a:off x="7705063" y="3382737"/>
          <a:ext cx="1985901" cy="7736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500" kern="1200" smtClean="0"/>
            <a:t>Private cars</a:t>
          </a:r>
          <a:endParaRPr lang="en-PH" sz="1500" kern="1200"/>
        </a:p>
      </dsp:txBody>
      <dsp:txXfrm>
        <a:off x="8091884" y="3382737"/>
        <a:ext cx="1212259" cy="7736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87105-C406-475E-BD97-310A0C6EC2DE}">
      <dsp:nvSpPr>
        <dsp:cNvPr id="0" name=""/>
        <dsp:cNvSpPr/>
      </dsp:nvSpPr>
      <dsp:spPr>
        <a:xfrm rot="16200000">
          <a:off x="937103" y="8415"/>
          <a:ext cx="2828925" cy="95472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3200" kern="1200" smtClean="0"/>
            <a:t>CONGESTION</a:t>
          </a:r>
          <a:endParaRPr lang="en-PH" sz="3200" kern="1200"/>
        </a:p>
      </dsp:txBody>
      <dsp:txXfrm>
        <a:off x="983709" y="55021"/>
        <a:ext cx="2735713" cy="861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9C65F-2FDB-4933-85FB-EDED51E0B5C5}">
      <dsp:nvSpPr>
        <dsp:cNvPr id="0" name=""/>
        <dsp:cNvSpPr/>
      </dsp:nvSpPr>
      <dsp:spPr>
        <a:xfrm>
          <a:off x="4473146" y="1230720"/>
          <a:ext cx="1576637" cy="15768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CC4D12-A368-489B-9395-825B4953CEC1}">
      <dsp:nvSpPr>
        <dsp:cNvPr id="0" name=""/>
        <dsp:cNvSpPr/>
      </dsp:nvSpPr>
      <dsp:spPr>
        <a:xfrm>
          <a:off x="4145125" y="0"/>
          <a:ext cx="2232677" cy="96678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low motorization (9 cars per 1,000 people)</a:t>
          </a:r>
          <a:endParaRPr lang="en-PH" sz="2000" kern="1200" dirty="0"/>
        </a:p>
      </dsp:txBody>
      <dsp:txXfrm>
        <a:off x="4145125" y="0"/>
        <a:ext cx="2232677" cy="966787"/>
      </dsp:txXfrm>
    </dsp:sp>
    <dsp:sp modelId="{7785E8F8-1C98-4767-BE0B-00710383F77C}">
      <dsp:nvSpPr>
        <dsp:cNvPr id="0" name=""/>
        <dsp:cNvSpPr/>
      </dsp:nvSpPr>
      <dsp:spPr>
        <a:xfrm>
          <a:off x="4935626" y="1453081"/>
          <a:ext cx="1576637" cy="15768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CB0CFD6-EC2C-481B-A960-5D5C9EED41DC}">
      <dsp:nvSpPr>
        <dsp:cNvPr id="0" name=""/>
        <dsp:cNvSpPr/>
      </dsp:nvSpPr>
      <dsp:spPr>
        <a:xfrm>
          <a:off x="6251732" y="918448"/>
          <a:ext cx="2617990" cy="10634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Road network: 33T km national;  1T km MM </a:t>
          </a:r>
          <a:endParaRPr lang="en-PH" sz="2000" kern="1200" dirty="0"/>
        </a:p>
      </dsp:txBody>
      <dsp:txXfrm>
        <a:off x="6251732" y="918448"/>
        <a:ext cx="2617990" cy="1063466"/>
      </dsp:txXfrm>
    </dsp:sp>
    <dsp:sp modelId="{FBEDAD9B-DBF8-4B56-92A4-BBD8762E4065}">
      <dsp:nvSpPr>
        <dsp:cNvPr id="0" name=""/>
        <dsp:cNvSpPr/>
      </dsp:nvSpPr>
      <dsp:spPr>
        <a:xfrm>
          <a:off x="5049275" y="1953394"/>
          <a:ext cx="1576637" cy="15768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33AE4F0-AF44-49FF-81B4-16B81A206481}">
      <dsp:nvSpPr>
        <dsp:cNvPr id="0" name=""/>
        <dsp:cNvSpPr/>
      </dsp:nvSpPr>
      <dsp:spPr>
        <a:xfrm>
          <a:off x="6544272" y="2271950"/>
          <a:ext cx="2328529" cy="11359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Poverty at 28% national/ 6% MM</a:t>
          </a:r>
          <a:endParaRPr lang="en-PH" sz="2000" kern="1200" dirty="0"/>
        </a:p>
      </dsp:txBody>
      <dsp:txXfrm>
        <a:off x="6544272" y="2271950"/>
        <a:ext cx="2328529" cy="1135975"/>
      </dsp:txXfrm>
    </dsp:sp>
    <dsp:sp modelId="{935B4C10-0274-4983-8220-6F0123EDDCF9}">
      <dsp:nvSpPr>
        <dsp:cNvPr id="0" name=""/>
        <dsp:cNvSpPr/>
      </dsp:nvSpPr>
      <dsp:spPr>
        <a:xfrm>
          <a:off x="4729349" y="2354611"/>
          <a:ext cx="1576637" cy="15768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9A4167A-307F-4265-9DD9-A0D0FDFD982E}">
      <dsp:nvSpPr>
        <dsp:cNvPr id="0" name=""/>
        <dsp:cNvSpPr/>
      </dsp:nvSpPr>
      <dsp:spPr>
        <a:xfrm>
          <a:off x="5736778" y="3794641"/>
          <a:ext cx="2629651" cy="10392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Bus market structure index: substantial competition</a:t>
          </a:r>
          <a:endParaRPr lang="en-PH" sz="2000" kern="1200" dirty="0"/>
        </a:p>
      </dsp:txBody>
      <dsp:txXfrm>
        <a:off x="5736778" y="3794641"/>
        <a:ext cx="2629651" cy="1039296"/>
      </dsp:txXfrm>
    </dsp:sp>
    <dsp:sp modelId="{9F4B832D-5A7C-497B-960D-D8500A13AA37}">
      <dsp:nvSpPr>
        <dsp:cNvPr id="0" name=""/>
        <dsp:cNvSpPr/>
      </dsp:nvSpPr>
      <dsp:spPr>
        <a:xfrm>
          <a:off x="4216942" y="2354611"/>
          <a:ext cx="1576637" cy="15768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07C949-D29C-4145-9D8B-98FCBE1CBE43}">
      <dsp:nvSpPr>
        <dsp:cNvPr id="0" name=""/>
        <dsp:cNvSpPr/>
      </dsp:nvSpPr>
      <dsp:spPr>
        <a:xfrm>
          <a:off x="2049333" y="3794641"/>
          <a:ext cx="2843982" cy="10392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1,122 operators and 12,595 buses operating in Metro Manila</a:t>
          </a:r>
          <a:endParaRPr lang="en-PH" sz="2000" kern="1200" dirty="0"/>
        </a:p>
      </dsp:txBody>
      <dsp:txXfrm>
        <a:off x="2049333" y="3794641"/>
        <a:ext cx="2843982" cy="1039296"/>
      </dsp:txXfrm>
    </dsp:sp>
    <dsp:sp modelId="{AA78F8C4-0277-442E-8E11-56FE7997AC5B}">
      <dsp:nvSpPr>
        <dsp:cNvPr id="0" name=""/>
        <dsp:cNvSpPr/>
      </dsp:nvSpPr>
      <dsp:spPr>
        <a:xfrm>
          <a:off x="3897016" y="1953394"/>
          <a:ext cx="1576637" cy="15768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4D062D0-E222-4B73-90F7-A955EA5988E0}">
      <dsp:nvSpPr>
        <dsp:cNvPr id="0" name=""/>
        <dsp:cNvSpPr/>
      </dsp:nvSpPr>
      <dsp:spPr>
        <a:xfrm>
          <a:off x="1493816" y="2271950"/>
          <a:ext cx="2641151" cy="11359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13,752 road accidents per year (10% bus)</a:t>
          </a:r>
          <a:endParaRPr lang="en-PH" sz="2000" kern="1200" dirty="0"/>
        </a:p>
      </dsp:txBody>
      <dsp:txXfrm>
        <a:off x="1493816" y="2271950"/>
        <a:ext cx="2641151" cy="1135975"/>
      </dsp:txXfrm>
    </dsp:sp>
    <dsp:sp modelId="{32342CD3-0AE2-49B0-B9BE-6794A47D6A50}">
      <dsp:nvSpPr>
        <dsp:cNvPr id="0" name=""/>
        <dsp:cNvSpPr/>
      </dsp:nvSpPr>
      <dsp:spPr>
        <a:xfrm>
          <a:off x="4010665" y="1453081"/>
          <a:ext cx="1576637" cy="15768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499E71-762E-4DEF-8C4D-409760256483}">
      <dsp:nvSpPr>
        <dsp:cNvPr id="0" name=""/>
        <dsp:cNvSpPr/>
      </dsp:nvSpPr>
      <dsp:spPr>
        <a:xfrm>
          <a:off x="1490398" y="918448"/>
          <a:ext cx="2943607" cy="10634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10M person trips/day; 70% by PUV, 30% by private car</a:t>
          </a:r>
          <a:endParaRPr lang="en-PH" sz="2000" kern="1200" dirty="0"/>
        </a:p>
      </dsp:txBody>
      <dsp:txXfrm>
        <a:off x="1490398" y="918448"/>
        <a:ext cx="2943607" cy="10634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85D51-C121-4490-BDFC-BFBB80927D9D}">
      <dsp:nvSpPr>
        <dsp:cNvPr id="0" name=""/>
        <dsp:cNvSpPr/>
      </dsp:nvSpPr>
      <dsp:spPr>
        <a:xfrm>
          <a:off x="4377373" y="1112772"/>
          <a:ext cx="1490786" cy="14907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6CFC44-06A7-460A-A3A2-BB0F0E83375E}">
      <dsp:nvSpPr>
        <dsp:cNvPr id="0" name=""/>
        <dsp:cNvSpPr/>
      </dsp:nvSpPr>
      <dsp:spPr>
        <a:xfrm>
          <a:off x="3904449" y="0"/>
          <a:ext cx="2436634" cy="10151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000" kern="1200" dirty="0" smtClean="0"/>
            <a:t>50% bus reduction on EDSA possible w/o decrease in service level (</a:t>
          </a:r>
          <a:r>
            <a:rPr lang="en-PH" sz="1400" kern="1200" dirty="0" smtClean="0"/>
            <a:t>JICA 2014)</a:t>
          </a:r>
          <a:endParaRPr lang="en-PH" sz="1400" kern="1200" dirty="0"/>
        </a:p>
      </dsp:txBody>
      <dsp:txXfrm>
        <a:off x="3904449" y="0"/>
        <a:ext cx="2436634" cy="1015126"/>
      </dsp:txXfrm>
    </dsp:sp>
    <dsp:sp modelId="{D98F2BEE-60BF-49E5-8001-78DC5678B134}">
      <dsp:nvSpPr>
        <dsp:cNvPr id="0" name=""/>
        <dsp:cNvSpPr/>
      </dsp:nvSpPr>
      <dsp:spPr>
        <a:xfrm>
          <a:off x="4861258" y="1392174"/>
          <a:ext cx="1490786" cy="14907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10A91C-E6E4-4ADA-951B-B33E4D0EAEED}">
      <dsp:nvSpPr>
        <dsp:cNvPr id="0" name=""/>
        <dsp:cNvSpPr/>
      </dsp:nvSpPr>
      <dsp:spPr>
        <a:xfrm>
          <a:off x="6344945" y="966787"/>
          <a:ext cx="2001292" cy="11118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000" kern="1200" dirty="0" smtClean="0"/>
            <a:t>Bus occupancy rate as low as 52% (</a:t>
          </a:r>
          <a:r>
            <a:rPr lang="en-PH" sz="1400" kern="1200" dirty="0" smtClean="0"/>
            <a:t>PLANNADES 2007)</a:t>
          </a:r>
          <a:endParaRPr lang="en-PH" sz="1400" kern="1200" dirty="0"/>
        </a:p>
      </dsp:txBody>
      <dsp:txXfrm>
        <a:off x="6344945" y="966787"/>
        <a:ext cx="2001292" cy="1111805"/>
      </dsp:txXfrm>
    </dsp:sp>
    <dsp:sp modelId="{0B7F865A-818F-48FB-BE35-75875B7269F0}">
      <dsp:nvSpPr>
        <dsp:cNvPr id="0" name=""/>
        <dsp:cNvSpPr/>
      </dsp:nvSpPr>
      <dsp:spPr>
        <a:xfrm>
          <a:off x="4861258" y="1950977"/>
          <a:ext cx="1490786" cy="14907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D362BC-E90A-4356-BDB8-0C8C5C1E32AC}">
      <dsp:nvSpPr>
        <dsp:cNvPr id="0" name=""/>
        <dsp:cNvSpPr/>
      </dsp:nvSpPr>
      <dsp:spPr>
        <a:xfrm>
          <a:off x="6462611" y="2624828"/>
          <a:ext cx="1765960" cy="12423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000" kern="1200" dirty="0" smtClean="0"/>
            <a:t>Routes with excess capacity</a:t>
          </a:r>
          <a:endParaRPr lang="en-PH" sz="2000" kern="1200" dirty="0"/>
        </a:p>
      </dsp:txBody>
      <dsp:txXfrm>
        <a:off x="6462611" y="2624828"/>
        <a:ext cx="1765960" cy="1242322"/>
      </dsp:txXfrm>
    </dsp:sp>
    <dsp:sp modelId="{3BE262C1-78D6-429D-863D-E2A234E8EF12}">
      <dsp:nvSpPr>
        <dsp:cNvPr id="0" name=""/>
        <dsp:cNvSpPr/>
      </dsp:nvSpPr>
      <dsp:spPr>
        <a:xfrm>
          <a:off x="4377373" y="2230862"/>
          <a:ext cx="1490786" cy="14907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F1AEBC-2567-48F8-9927-F863F4CC985F}">
      <dsp:nvSpPr>
        <dsp:cNvPr id="0" name=""/>
        <dsp:cNvSpPr/>
      </dsp:nvSpPr>
      <dsp:spPr>
        <a:xfrm>
          <a:off x="3908791" y="3818811"/>
          <a:ext cx="2427950" cy="10151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000" kern="1200" dirty="0" smtClean="0"/>
            <a:t>Average speed of EDSA buses ranged 16.3 to 19.4 </a:t>
          </a:r>
          <a:r>
            <a:rPr lang="en-PH" sz="2000" kern="1200" dirty="0" err="1" smtClean="0"/>
            <a:t>kph</a:t>
          </a:r>
          <a:endParaRPr lang="en-PH" sz="2000" kern="1200" dirty="0"/>
        </a:p>
      </dsp:txBody>
      <dsp:txXfrm>
        <a:off x="3908791" y="3818811"/>
        <a:ext cx="2427950" cy="1015126"/>
      </dsp:txXfrm>
    </dsp:sp>
    <dsp:sp modelId="{F4E9CB3A-F869-4630-801E-569223B01F10}">
      <dsp:nvSpPr>
        <dsp:cNvPr id="0" name=""/>
        <dsp:cNvSpPr/>
      </dsp:nvSpPr>
      <dsp:spPr>
        <a:xfrm>
          <a:off x="3893489" y="1950977"/>
          <a:ext cx="1490786" cy="14907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E99E25-A527-4148-9E45-7A7D2FA29E7E}">
      <dsp:nvSpPr>
        <dsp:cNvPr id="0" name=""/>
        <dsp:cNvSpPr/>
      </dsp:nvSpPr>
      <dsp:spPr>
        <a:xfrm>
          <a:off x="2016961" y="2624828"/>
          <a:ext cx="1765960" cy="12423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Multiple road hazards: floods, structures, </a:t>
          </a:r>
          <a:r>
            <a:rPr lang="en-US" sz="2000" kern="1200" dirty="0" err="1" smtClean="0"/>
            <a:t>etc</a:t>
          </a:r>
          <a:endParaRPr lang="en-PH" sz="2000" kern="1200" dirty="0"/>
        </a:p>
      </dsp:txBody>
      <dsp:txXfrm>
        <a:off x="2016961" y="2624828"/>
        <a:ext cx="1765960" cy="1242322"/>
      </dsp:txXfrm>
    </dsp:sp>
    <dsp:sp modelId="{23E1C6EB-F3CF-445B-8E40-B07AC7635D3C}">
      <dsp:nvSpPr>
        <dsp:cNvPr id="0" name=""/>
        <dsp:cNvSpPr/>
      </dsp:nvSpPr>
      <dsp:spPr>
        <a:xfrm>
          <a:off x="3893489" y="1392174"/>
          <a:ext cx="1490786" cy="14907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D649A1-6C07-4054-8F5B-BCABE4A853FC}">
      <dsp:nvSpPr>
        <dsp:cNvPr id="0" name=""/>
        <dsp:cNvSpPr/>
      </dsp:nvSpPr>
      <dsp:spPr>
        <a:xfrm>
          <a:off x="2016961" y="966787"/>
          <a:ext cx="1765960" cy="12423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000" kern="1200" dirty="0" smtClean="0"/>
            <a:t>The poor spend at least 20% of their income for transport</a:t>
          </a:r>
          <a:endParaRPr lang="en-PH" sz="2000" kern="1200" dirty="0"/>
        </a:p>
      </dsp:txBody>
      <dsp:txXfrm>
        <a:off x="2016961" y="966787"/>
        <a:ext cx="1765960" cy="12423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175A8-12F2-4CBC-8580-618FE6E50940}">
      <dsp:nvSpPr>
        <dsp:cNvPr id="0" name=""/>
        <dsp:cNvSpPr/>
      </dsp:nvSpPr>
      <dsp:spPr>
        <a:xfrm>
          <a:off x="328608" y="759"/>
          <a:ext cx="1514952" cy="605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800" kern="1200" dirty="0" smtClean="0"/>
            <a:t>1936</a:t>
          </a:r>
          <a:endParaRPr lang="en-PH" sz="2800" kern="1200" dirty="0"/>
        </a:p>
      </dsp:txBody>
      <dsp:txXfrm>
        <a:off x="631599" y="759"/>
        <a:ext cx="908971" cy="605981"/>
      </dsp:txXfrm>
    </dsp:sp>
    <dsp:sp modelId="{607DE7DA-7B0F-4F4F-95C2-F852425FB50D}">
      <dsp:nvSpPr>
        <dsp:cNvPr id="0" name=""/>
        <dsp:cNvSpPr/>
      </dsp:nvSpPr>
      <dsp:spPr>
        <a:xfrm>
          <a:off x="1646617" y="52268"/>
          <a:ext cx="1257410" cy="5029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400" kern="1200" dirty="0" smtClean="0"/>
            <a:t>Public Service law</a:t>
          </a:r>
          <a:endParaRPr lang="en-PH" sz="1400" kern="1200" dirty="0"/>
        </a:p>
      </dsp:txBody>
      <dsp:txXfrm>
        <a:off x="1898099" y="52268"/>
        <a:ext cx="754446" cy="502964"/>
      </dsp:txXfrm>
    </dsp:sp>
    <dsp:sp modelId="{82EB1871-1EBC-444F-829B-4FB7B05DE087}">
      <dsp:nvSpPr>
        <dsp:cNvPr id="0" name=""/>
        <dsp:cNvSpPr/>
      </dsp:nvSpPr>
      <dsp:spPr>
        <a:xfrm>
          <a:off x="2727991" y="52268"/>
          <a:ext cx="2758407" cy="5029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400" kern="1200" dirty="0" smtClean="0"/>
            <a:t>Public Service Commission </a:t>
          </a:r>
          <a:r>
            <a:rPr lang="en-PH" sz="1800" kern="1200" dirty="0" smtClean="0"/>
            <a:t>(PSC)</a:t>
          </a:r>
          <a:endParaRPr lang="en-PH" sz="1800" kern="1200" dirty="0"/>
        </a:p>
      </dsp:txBody>
      <dsp:txXfrm>
        <a:off x="2979473" y="52268"/>
        <a:ext cx="2255443" cy="502964"/>
      </dsp:txXfrm>
    </dsp:sp>
    <dsp:sp modelId="{1CFC3338-2E51-4693-AA53-ABE2C40FBBF5}">
      <dsp:nvSpPr>
        <dsp:cNvPr id="0" name=""/>
        <dsp:cNvSpPr/>
      </dsp:nvSpPr>
      <dsp:spPr>
        <a:xfrm>
          <a:off x="328608" y="691578"/>
          <a:ext cx="1514952" cy="605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800" kern="1200" dirty="0" smtClean="0"/>
            <a:t>1950s</a:t>
          </a:r>
          <a:endParaRPr lang="en-PH" sz="2800" kern="1200" dirty="0"/>
        </a:p>
      </dsp:txBody>
      <dsp:txXfrm>
        <a:off x="631599" y="691578"/>
        <a:ext cx="908971" cy="605981"/>
      </dsp:txXfrm>
    </dsp:sp>
    <dsp:sp modelId="{41CACDE3-7D5F-4ABD-93A9-2D014D807CE7}">
      <dsp:nvSpPr>
        <dsp:cNvPr id="0" name=""/>
        <dsp:cNvSpPr/>
      </dsp:nvSpPr>
      <dsp:spPr>
        <a:xfrm>
          <a:off x="1646617" y="743086"/>
          <a:ext cx="1670935" cy="5029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400" kern="1200" dirty="0" smtClean="0"/>
            <a:t>DPWTC</a:t>
          </a:r>
          <a:endParaRPr lang="en-PH" sz="1400" kern="1200" dirty="0"/>
        </a:p>
      </dsp:txBody>
      <dsp:txXfrm>
        <a:off x="1898099" y="743086"/>
        <a:ext cx="1167971" cy="502964"/>
      </dsp:txXfrm>
    </dsp:sp>
    <dsp:sp modelId="{163542ED-0B65-49A7-BBF2-EBF40F3B18C6}">
      <dsp:nvSpPr>
        <dsp:cNvPr id="0" name=""/>
        <dsp:cNvSpPr/>
      </dsp:nvSpPr>
      <dsp:spPr>
        <a:xfrm>
          <a:off x="3141516" y="743086"/>
          <a:ext cx="2973538" cy="5029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400" kern="1200" dirty="0" smtClean="0"/>
            <a:t>Bureau of land transportation </a:t>
          </a:r>
          <a:r>
            <a:rPr lang="en-PH" sz="1800" kern="1200" dirty="0" smtClean="0"/>
            <a:t>(BLT)</a:t>
          </a:r>
          <a:endParaRPr lang="en-PH" sz="1800" kern="1200" dirty="0"/>
        </a:p>
      </dsp:txBody>
      <dsp:txXfrm>
        <a:off x="3392998" y="743086"/>
        <a:ext cx="2470574" cy="502964"/>
      </dsp:txXfrm>
    </dsp:sp>
    <dsp:sp modelId="{DCAFA733-8187-462B-9694-796E3139147C}">
      <dsp:nvSpPr>
        <dsp:cNvPr id="0" name=""/>
        <dsp:cNvSpPr/>
      </dsp:nvSpPr>
      <dsp:spPr>
        <a:xfrm flipH="1">
          <a:off x="451270" y="1282379"/>
          <a:ext cx="45721" cy="605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800" kern="1200" dirty="0" smtClean="0"/>
            <a:t> </a:t>
          </a:r>
          <a:endParaRPr lang="en-PH" sz="2800" kern="1200" dirty="0"/>
        </a:p>
      </dsp:txBody>
      <dsp:txXfrm>
        <a:off x="451270" y="1282379"/>
        <a:ext cx="45721" cy="605981"/>
      </dsp:txXfrm>
    </dsp:sp>
    <dsp:sp modelId="{B294AA8C-32A2-40D8-858B-B0A96983C402}">
      <dsp:nvSpPr>
        <dsp:cNvPr id="0" name=""/>
        <dsp:cNvSpPr/>
      </dsp:nvSpPr>
      <dsp:spPr>
        <a:xfrm>
          <a:off x="1485904" y="1333890"/>
          <a:ext cx="1905719" cy="5029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400" kern="1200" dirty="0" smtClean="0"/>
            <a:t>PSC transfers franchise powers to</a:t>
          </a:r>
          <a:endParaRPr lang="en-PH" sz="1400" kern="1200" dirty="0"/>
        </a:p>
      </dsp:txBody>
      <dsp:txXfrm>
        <a:off x="1737386" y="1333890"/>
        <a:ext cx="1402755" cy="502964"/>
      </dsp:txXfrm>
    </dsp:sp>
    <dsp:sp modelId="{EADAFF4F-CC6B-49EB-A320-7FC31D8120A9}">
      <dsp:nvSpPr>
        <dsp:cNvPr id="0" name=""/>
        <dsp:cNvSpPr/>
      </dsp:nvSpPr>
      <dsp:spPr>
        <a:xfrm>
          <a:off x="3227821" y="1319601"/>
          <a:ext cx="3215841" cy="5029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400" kern="1200" dirty="0" smtClean="0"/>
            <a:t>Public Utilities Commission (</a:t>
          </a:r>
          <a:r>
            <a:rPr lang="en-PH" sz="1800" kern="1200" dirty="0" smtClean="0"/>
            <a:t>PUC)</a:t>
          </a:r>
          <a:endParaRPr lang="en-PH" sz="1800" kern="1200" dirty="0"/>
        </a:p>
      </dsp:txBody>
      <dsp:txXfrm>
        <a:off x="3479303" y="1319601"/>
        <a:ext cx="2712877" cy="5029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175A8-12F2-4CBC-8580-618FE6E50940}">
      <dsp:nvSpPr>
        <dsp:cNvPr id="0" name=""/>
        <dsp:cNvSpPr/>
      </dsp:nvSpPr>
      <dsp:spPr>
        <a:xfrm>
          <a:off x="2552" y="16560"/>
          <a:ext cx="1482363" cy="5929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700" kern="1200" dirty="0" smtClean="0"/>
            <a:t>1970s</a:t>
          </a:r>
          <a:endParaRPr lang="en-PH" sz="2700" kern="1200" dirty="0"/>
        </a:p>
      </dsp:txBody>
      <dsp:txXfrm>
        <a:off x="299025" y="16560"/>
        <a:ext cx="889418" cy="592945"/>
      </dsp:txXfrm>
    </dsp:sp>
    <dsp:sp modelId="{607DE7DA-7B0F-4F4F-95C2-F852425FB50D}">
      <dsp:nvSpPr>
        <dsp:cNvPr id="0" name=""/>
        <dsp:cNvSpPr/>
      </dsp:nvSpPr>
      <dsp:spPr>
        <a:xfrm>
          <a:off x="1292208" y="66960"/>
          <a:ext cx="1692497" cy="4921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400" kern="1200" dirty="0" smtClean="0"/>
            <a:t>PUC becomes</a:t>
          </a:r>
          <a:endParaRPr lang="en-PH" sz="1400" kern="1200" dirty="0"/>
        </a:p>
      </dsp:txBody>
      <dsp:txXfrm>
        <a:off x="1538280" y="66960"/>
        <a:ext cx="1200353" cy="492144"/>
      </dsp:txXfrm>
    </dsp:sp>
    <dsp:sp modelId="{82EB1871-1EBC-444F-829B-4FB7B05DE087}">
      <dsp:nvSpPr>
        <dsp:cNvPr id="0" name=""/>
        <dsp:cNvSpPr/>
      </dsp:nvSpPr>
      <dsp:spPr>
        <a:xfrm>
          <a:off x="2812454" y="66960"/>
          <a:ext cx="3685805" cy="4921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400" kern="1200" dirty="0" smtClean="0"/>
            <a:t>Board of Transportation </a:t>
          </a:r>
          <a:r>
            <a:rPr lang="en-PH" sz="1800" kern="1200" dirty="0" smtClean="0"/>
            <a:t>(BOT)</a:t>
          </a:r>
          <a:endParaRPr lang="en-PH" sz="1800" kern="1200" dirty="0"/>
        </a:p>
      </dsp:txBody>
      <dsp:txXfrm>
        <a:off x="3058526" y="66960"/>
        <a:ext cx="3193661" cy="492144"/>
      </dsp:txXfrm>
    </dsp:sp>
    <dsp:sp modelId="{1CFC3338-2E51-4693-AA53-ABE2C40FBBF5}">
      <dsp:nvSpPr>
        <dsp:cNvPr id="0" name=""/>
        <dsp:cNvSpPr/>
      </dsp:nvSpPr>
      <dsp:spPr>
        <a:xfrm>
          <a:off x="2552" y="692517"/>
          <a:ext cx="1482363" cy="5929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700" kern="1200" dirty="0" smtClean="0"/>
            <a:t>1979</a:t>
          </a:r>
          <a:endParaRPr lang="en-PH" sz="2700" kern="1200" dirty="0"/>
        </a:p>
      </dsp:txBody>
      <dsp:txXfrm>
        <a:off x="299025" y="692517"/>
        <a:ext cx="889418" cy="592945"/>
      </dsp:txXfrm>
    </dsp:sp>
    <dsp:sp modelId="{41CACDE3-7D5F-4ABD-93A9-2D014D807CE7}">
      <dsp:nvSpPr>
        <dsp:cNvPr id="0" name=""/>
        <dsp:cNvSpPr/>
      </dsp:nvSpPr>
      <dsp:spPr>
        <a:xfrm>
          <a:off x="1292208" y="742918"/>
          <a:ext cx="3295055" cy="4921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400" kern="1200" dirty="0" smtClean="0"/>
            <a:t>Ministry of Transportation and </a:t>
          </a:r>
          <a:r>
            <a:rPr lang="en-PH" sz="1400" kern="1200" dirty="0" err="1" smtClean="0"/>
            <a:t>Comm</a:t>
          </a:r>
          <a:endParaRPr lang="en-PH" sz="1400" kern="1200" dirty="0"/>
        </a:p>
      </dsp:txBody>
      <dsp:txXfrm>
        <a:off x="1538280" y="742918"/>
        <a:ext cx="2802911" cy="492144"/>
      </dsp:txXfrm>
    </dsp:sp>
    <dsp:sp modelId="{163542ED-0B65-49A7-BBF2-EBF40F3B18C6}">
      <dsp:nvSpPr>
        <dsp:cNvPr id="0" name=""/>
        <dsp:cNvSpPr/>
      </dsp:nvSpPr>
      <dsp:spPr>
        <a:xfrm>
          <a:off x="4415012" y="742918"/>
          <a:ext cx="1853379" cy="4921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800" kern="1200" dirty="0" smtClean="0"/>
            <a:t>(MOTC</a:t>
          </a:r>
          <a:r>
            <a:rPr lang="en-PH" sz="1400" kern="1200" dirty="0" smtClean="0"/>
            <a:t>)</a:t>
          </a:r>
          <a:endParaRPr lang="en-PH" sz="1400" kern="1200" dirty="0"/>
        </a:p>
      </dsp:txBody>
      <dsp:txXfrm>
        <a:off x="4661084" y="742918"/>
        <a:ext cx="1361235" cy="492144"/>
      </dsp:txXfrm>
    </dsp:sp>
    <dsp:sp modelId="{DCAFA733-8187-462B-9694-796E3139147C}">
      <dsp:nvSpPr>
        <dsp:cNvPr id="0" name=""/>
        <dsp:cNvSpPr/>
      </dsp:nvSpPr>
      <dsp:spPr>
        <a:xfrm>
          <a:off x="2552" y="1374053"/>
          <a:ext cx="1482363" cy="5929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700" kern="1200" dirty="0" smtClean="0"/>
            <a:t>1985</a:t>
          </a:r>
          <a:endParaRPr lang="en-PH" sz="2700" kern="1200" dirty="0"/>
        </a:p>
      </dsp:txBody>
      <dsp:txXfrm>
        <a:off x="299025" y="1374053"/>
        <a:ext cx="889418" cy="592945"/>
      </dsp:txXfrm>
    </dsp:sp>
    <dsp:sp modelId="{B294AA8C-32A2-40D8-858B-B0A96983C402}">
      <dsp:nvSpPr>
        <dsp:cNvPr id="0" name=""/>
        <dsp:cNvSpPr/>
      </dsp:nvSpPr>
      <dsp:spPr>
        <a:xfrm>
          <a:off x="1292208" y="1368475"/>
          <a:ext cx="1861844" cy="60410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400" kern="1200" dirty="0" smtClean="0"/>
            <a:t>BOT and BLT merged</a:t>
          </a:r>
          <a:endParaRPr lang="en-PH" sz="1400" kern="1200" dirty="0"/>
        </a:p>
      </dsp:txBody>
      <dsp:txXfrm>
        <a:off x="1594259" y="1368475"/>
        <a:ext cx="1257742" cy="604102"/>
      </dsp:txXfrm>
    </dsp:sp>
    <dsp:sp modelId="{EADAFF4F-CC6B-49EB-A320-7FC31D8120A9}">
      <dsp:nvSpPr>
        <dsp:cNvPr id="0" name=""/>
        <dsp:cNvSpPr/>
      </dsp:nvSpPr>
      <dsp:spPr>
        <a:xfrm>
          <a:off x="2981801" y="1383532"/>
          <a:ext cx="3119532" cy="57398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400" kern="1200" dirty="0" smtClean="0"/>
            <a:t>Land Transportation </a:t>
          </a:r>
          <a:r>
            <a:rPr lang="en-PH" sz="1400" kern="1200" dirty="0" err="1" smtClean="0"/>
            <a:t>Comm</a:t>
          </a:r>
          <a:r>
            <a:rPr lang="en-PH" sz="1400" kern="1200" dirty="0" smtClean="0"/>
            <a:t>  </a:t>
          </a:r>
          <a:r>
            <a:rPr lang="en-PH" sz="1800" kern="1200" dirty="0" smtClean="0"/>
            <a:t>(LTC)</a:t>
          </a:r>
          <a:endParaRPr lang="en-PH" sz="1800" kern="1200" dirty="0"/>
        </a:p>
      </dsp:txBody>
      <dsp:txXfrm>
        <a:off x="3268795" y="1383532"/>
        <a:ext cx="2545544" cy="5739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175A8-12F2-4CBC-8580-618FE6E50940}">
      <dsp:nvSpPr>
        <dsp:cNvPr id="0" name=""/>
        <dsp:cNvSpPr/>
      </dsp:nvSpPr>
      <dsp:spPr>
        <a:xfrm>
          <a:off x="661983" y="423"/>
          <a:ext cx="1515465" cy="606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3300" kern="1200" dirty="0" smtClean="0"/>
            <a:t>1975</a:t>
          </a:r>
          <a:endParaRPr lang="en-PH" sz="3300" kern="1200" dirty="0"/>
        </a:p>
      </dsp:txBody>
      <dsp:txXfrm>
        <a:off x="965076" y="423"/>
        <a:ext cx="909279" cy="606186"/>
      </dsp:txXfrm>
    </dsp:sp>
    <dsp:sp modelId="{607DE7DA-7B0F-4F4F-95C2-F852425FB50D}">
      <dsp:nvSpPr>
        <dsp:cNvPr id="0" name=""/>
        <dsp:cNvSpPr/>
      </dsp:nvSpPr>
      <dsp:spPr>
        <a:xfrm>
          <a:off x="1980438" y="51949"/>
          <a:ext cx="1257836" cy="5031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500" kern="1200" dirty="0" smtClean="0"/>
            <a:t>MMC</a:t>
          </a:r>
          <a:endParaRPr lang="en-PH" sz="1500" kern="1200" dirty="0"/>
        </a:p>
      </dsp:txBody>
      <dsp:txXfrm>
        <a:off x="2232005" y="51949"/>
        <a:ext cx="754702" cy="503134"/>
      </dsp:txXfrm>
    </dsp:sp>
    <dsp:sp modelId="{82EB1871-1EBC-444F-829B-4FB7B05DE087}">
      <dsp:nvSpPr>
        <dsp:cNvPr id="0" name=""/>
        <dsp:cNvSpPr/>
      </dsp:nvSpPr>
      <dsp:spPr>
        <a:xfrm>
          <a:off x="3062177" y="51949"/>
          <a:ext cx="1257836" cy="5031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500" kern="1200" dirty="0" smtClean="0"/>
            <a:t>MMTMA</a:t>
          </a:r>
          <a:endParaRPr lang="en-PH" sz="1500" kern="1200" dirty="0"/>
        </a:p>
      </dsp:txBody>
      <dsp:txXfrm>
        <a:off x="3313744" y="51949"/>
        <a:ext cx="754702" cy="503134"/>
      </dsp:txXfrm>
    </dsp:sp>
    <dsp:sp modelId="{1CFC3338-2E51-4693-AA53-ABE2C40FBBF5}">
      <dsp:nvSpPr>
        <dsp:cNvPr id="0" name=""/>
        <dsp:cNvSpPr/>
      </dsp:nvSpPr>
      <dsp:spPr>
        <a:xfrm>
          <a:off x="661983" y="691475"/>
          <a:ext cx="1515465" cy="606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3300" kern="1200" dirty="0" smtClean="0"/>
            <a:t>1978</a:t>
          </a:r>
          <a:endParaRPr lang="en-PH" sz="3300" kern="1200" dirty="0"/>
        </a:p>
      </dsp:txBody>
      <dsp:txXfrm>
        <a:off x="965076" y="691475"/>
        <a:ext cx="909279" cy="606186"/>
      </dsp:txXfrm>
    </dsp:sp>
    <dsp:sp modelId="{41CACDE3-7D5F-4ABD-93A9-2D014D807CE7}">
      <dsp:nvSpPr>
        <dsp:cNvPr id="0" name=""/>
        <dsp:cNvSpPr/>
      </dsp:nvSpPr>
      <dsp:spPr>
        <a:xfrm>
          <a:off x="1980438" y="743001"/>
          <a:ext cx="2663003" cy="5031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500" kern="1200" dirty="0" smtClean="0"/>
            <a:t>Traffic Operations center (TOC)</a:t>
          </a:r>
          <a:endParaRPr lang="en-PH" sz="1500" kern="1200" dirty="0"/>
        </a:p>
      </dsp:txBody>
      <dsp:txXfrm>
        <a:off x="2232005" y="743001"/>
        <a:ext cx="2159869" cy="503134"/>
      </dsp:txXfrm>
    </dsp:sp>
    <dsp:sp modelId="{DCAFA733-8187-462B-9694-796E3139147C}">
      <dsp:nvSpPr>
        <dsp:cNvPr id="0" name=""/>
        <dsp:cNvSpPr/>
      </dsp:nvSpPr>
      <dsp:spPr>
        <a:xfrm>
          <a:off x="661983" y="1382528"/>
          <a:ext cx="1515465" cy="606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3300" kern="1200" dirty="0" smtClean="0"/>
            <a:t>1979</a:t>
          </a:r>
          <a:endParaRPr lang="en-PH" sz="3300" kern="1200" dirty="0"/>
        </a:p>
      </dsp:txBody>
      <dsp:txXfrm>
        <a:off x="965076" y="1382528"/>
        <a:ext cx="909279" cy="606186"/>
      </dsp:txXfrm>
    </dsp:sp>
    <dsp:sp modelId="{B294AA8C-32A2-40D8-858B-B0A96983C402}">
      <dsp:nvSpPr>
        <dsp:cNvPr id="0" name=""/>
        <dsp:cNvSpPr/>
      </dsp:nvSpPr>
      <dsp:spPr>
        <a:xfrm>
          <a:off x="1980438" y="1434054"/>
          <a:ext cx="2658890" cy="5031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500" kern="1200" dirty="0" smtClean="0"/>
            <a:t>Traffic </a:t>
          </a:r>
          <a:r>
            <a:rPr lang="en-PH" sz="1500" kern="1200" dirty="0" err="1" smtClean="0"/>
            <a:t>Mgt</a:t>
          </a:r>
          <a:r>
            <a:rPr lang="en-PH" sz="1500" kern="1200" dirty="0" smtClean="0"/>
            <a:t> Steering </a:t>
          </a:r>
          <a:r>
            <a:rPr lang="en-PH" sz="1500" kern="1200" dirty="0" err="1" smtClean="0"/>
            <a:t>Comm</a:t>
          </a:r>
          <a:endParaRPr lang="en-PH" sz="1500" kern="1200" dirty="0"/>
        </a:p>
      </dsp:txBody>
      <dsp:txXfrm>
        <a:off x="2232005" y="1434054"/>
        <a:ext cx="2155756" cy="503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84152" cy="343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70382" y="0"/>
            <a:ext cx="4184152" cy="343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197BA-C58C-454A-8FEB-F492B0D8C15B}" type="datetimeFigureOut">
              <a:rPr lang="en-PH" smtClean="0"/>
              <a:t>5/5/2015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2236"/>
            <a:ext cx="4184152" cy="343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70382" y="6532236"/>
            <a:ext cx="4184152" cy="343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1EDBA-ED3D-4DC8-B4FE-57F9BD8E003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75024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894D-19F8-49F3-8C36-9A67EF657B62}" type="datetimeFigureOut">
              <a:rPr lang="en-PH" smtClean="0"/>
              <a:t>5/5/2015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4867-D88D-46AA-83D0-108697781C6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1156133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894D-19F8-49F3-8C36-9A67EF657B62}" type="datetimeFigureOut">
              <a:rPr lang="en-PH" smtClean="0"/>
              <a:t>5/5/2015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4867-D88D-46AA-83D0-108697781C6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28412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894D-19F8-49F3-8C36-9A67EF657B62}" type="datetimeFigureOut">
              <a:rPr lang="en-PH" smtClean="0"/>
              <a:t>5/5/2015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4867-D88D-46AA-83D0-108697781C6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4297431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894D-19F8-49F3-8C36-9A67EF657B62}" type="datetimeFigureOut">
              <a:rPr lang="en-PH" smtClean="0"/>
              <a:t>5/5/2015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4867-D88D-46AA-83D0-108697781C6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9306068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894D-19F8-49F3-8C36-9A67EF657B62}" type="datetimeFigureOut">
              <a:rPr lang="en-PH" smtClean="0"/>
              <a:t>5/5/2015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4867-D88D-46AA-83D0-108697781C6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6128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894D-19F8-49F3-8C36-9A67EF657B62}" type="datetimeFigureOut">
              <a:rPr lang="en-PH" smtClean="0"/>
              <a:t>5/5/2015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4867-D88D-46AA-83D0-108697781C6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0793352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894D-19F8-49F3-8C36-9A67EF657B62}" type="datetimeFigureOut">
              <a:rPr lang="en-PH" smtClean="0"/>
              <a:t>5/5/2015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4867-D88D-46AA-83D0-108697781C6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7958623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894D-19F8-49F3-8C36-9A67EF657B62}" type="datetimeFigureOut">
              <a:rPr lang="en-PH" smtClean="0"/>
              <a:t>5/5/2015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4867-D88D-46AA-83D0-108697781C6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9166368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894D-19F8-49F3-8C36-9A67EF657B62}" type="datetimeFigureOut">
              <a:rPr lang="en-PH" smtClean="0"/>
              <a:t>5/5/2015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4867-D88D-46AA-83D0-108697781C6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0991114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894D-19F8-49F3-8C36-9A67EF657B62}" type="datetimeFigureOut">
              <a:rPr lang="en-PH" smtClean="0"/>
              <a:t>5/5/2015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4867-D88D-46AA-83D0-108697781C6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69131323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894D-19F8-49F3-8C36-9A67EF657B62}" type="datetimeFigureOut">
              <a:rPr lang="en-PH" smtClean="0"/>
              <a:t>5/5/2015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4867-D88D-46AA-83D0-108697781C6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1304177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A894D-19F8-49F3-8C36-9A67EF657B62}" type="datetimeFigureOut">
              <a:rPr lang="en-PH" smtClean="0"/>
              <a:t>5/5/2015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4867-D88D-46AA-83D0-108697781C6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9213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26" Type="http://schemas.microsoft.com/office/2007/relationships/diagramDrawing" Target="../diagrams/drawing11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5" Type="http://schemas.openxmlformats.org/officeDocument/2006/relationships/diagramColors" Target="../diagrams/colors11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24" Type="http://schemas.openxmlformats.org/officeDocument/2006/relationships/diagramQuickStyle" Target="../diagrams/quickStyle11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openxmlformats.org/officeDocument/2006/relationships/diagramLayout" Target="../diagrams/layout11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diagramData" Target="../diagrams/data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2" y="1185863"/>
            <a:ext cx="10515600" cy="2714625"/>
          </a:xfrm>
        </p:spPr>
        <p:txBody>
          <a:bodyPr>
            <a:normAutofit fontScale="90000"/>
          </a:bodyPr>
          <a:lstStyle/>
          <a:p>
            <a:r>
              <a:rPr lang="en-PH" sz="6000" b="1" dirty="0" smtClean="0"/>
              <a:t>Bus Transport Sector</a:t>
            </a:r>
            <a:r>
              <a:rPr lang="en-PH" dirty="0" smtClean="0"/>
              <a:t/>
            </a:r>
            <a:br>
              <a:rPr lang="en-PH" dirty="0" smtClean="0"/>
            </a:br>
            <a:r>
              <a:rPr lang="en-PH" sz="4000" dirty="0" smtClean="0"/>
              <a:t>Diagnostic Country Report</a:t>
            </a:r>
            <a:r>
              <a:rPr lang="en-PH" dirty="0" smtClean="0"/>
              <a:t/>
            </a:r>
            <a:br>
              <a:rPr lang="en-PH" dirty="0" smtClean="0"/>
            </a:br>
            <a:r>
              <a:rPr lang="en-PH" dirty="0" smtClean="0"/>
              <a:t/>
            </a:r>
            <a:br>
              <a:rPr lang="en-PH" dirty="0" smtClean="0"/>
            </a:br>
            <a:r>
              <a:rPr lang="en-PH" sz="2800" dirty="0" smtClean="0"/>
              <a:t/>
            </a:r>
            <a:br>
              <a:rPr lang="en-PH" sz="2800" dirty="0" smtClean="0"/>
            </a:br>
            <a:r>
              <a:rPr lang="en-PH" sz="2800" i="1" dirty="0" smtClean="0"/>
              <a:t>Philippine Institute for Development Studies (PIDS)</a:t>
            </a:r>
            <a:endParaRPr lang="en-PH" sz="2800" i="1" dirty="0"/>
          </a:p>
        </p:txBody>
      </p:sp>
    </p:spTree>
    <p:extLst>
      <p:ext uri="{BB962C8B-B14F-4D97-AF65-F5344CB8AC3E}">
        <p14:creationId xmlns:p14="http://schemas.microsoft.com/office/powerpoint/2010/main" val="886026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6948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PH" dirty="0" smtClean="0"/>
              <a:t>Cost – Benefit Analysis</a:t>
            </a:r>
            <a:endParaRPr lang="en-PH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57197" y="1343025"/>
            <a:ext cx="62293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 rot="10800000">
            <a:off x="3886192" y="2528888"/>
            <a:ext cx="857258" cy="10287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Right Arrow 7"/>
          <p:cNvSpPr/>
          <p:nvPr/>
        </p:nvSpPr>
        <p:spPr>
          <a:xfrm>
            <a:off x="3881425" y="4510088"/>
            <a:ext cx="857258" cy="10287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30493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Cost – Benefit Analysis</a:t>
            </a:r>
            <a:endParaRPr lang="en-P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807" y="882650"/>
            <a:ext cx="4050869" cy="517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51" y="1855348"/>
            <a:ext cx="4924882" cy="363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071563" y="1543050"/>
            <a:ext cx="5372126" cy="425926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Right Arrow 4"/>
          <p:cNvSpPr/>
          <p:nvPr/>
        </p:nvSpPr>
        <p:spPr>
          <a:xfrm>
            <a:off x="6443688" y="3514721"/>
            <a:ext cx="2686025" cy="26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9" name="Straight Connector 8"/>
          <p:cNvCxnSpPr/>
          <p:nvPr/>
        </p:nvCxnSpPr>
        <p:spPr>
          <a:xfrm>
            <a:off x="557197" y="1343025"/>
            <a:ext cx="62293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9084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Cost – Benefit Analysis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1781176"/>
            <a:ext cx="717232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0217" y="1596510"/>
            <a:ext cx="5565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MSC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(marginal social cost of congestion)= </a:t>
            </a:r>
            <a:r>
              <a:rPr lang="en-US" dirty="0" err="1"/>
              <a:t>MEC</a:t>
            </a:r>
            <a:r>
              <a:rPr lang="en-US" baseline="-25000" dirty="0" err="1"/>
              <a:t>t</a:t>
            </a:r>
            <a:r>
              <a:rPr lang="en-US" dirty="0"/>
              <a:t> + </a:t>
            </a:r>
            <a:r>
              <a:rPr lang="en-US" dirty="0" err="1"/>
              <a:t>MBOC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endParaRPr lang="en-PH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65095239"/>
              </p:ext>
            </p:extLst>
          </p:nvPr>
        </p:nvGraphicFramePr>
        <p:xfrm>
          <a:off x="7543799" y="1343025"/>
          <a:ext cx="4357689" cy="5362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57197" y="1343025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487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Cost – Benefit Analysis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820863"/>
            <a:ext cx="9094788" cy="412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57197" y="1343025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4443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Cost – Benefit Analysis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333500"/>
            <a:ext cx="7162799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86913" y="6343651"/>
            <a:ext cx="260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/>
              <a:t>Source: </a:t>
            </a:r>
            <a:r>
              <a:rPr lang="en-PH" dirty="0" err="1" smtClean="0"/>
              <a:t>Transportas</a:t>
            </a:r>
            <a:r>
              <a:rPr lang="en-PH" dirty="0" smtClean="0"/>
              <a:t> 2006</a:t>
            </a:r>
            <a:endParaRPr lang="en-PH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57197" y="1343025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6200000">
            <a:off x="308500" y="3301990"/>
            <a:ext cx="3443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 Bus Seat Capacity  &amp; </a:t>
            </a:r>
          </a:p>
          <a:p>
            <a:r>
              <a:rPr lang="en-PH" sz="2800" dirty="0" smtClean="0"/>
              <a:t>Passenger Demand</a:t>
            </a:r>
            <a:endParaRPr lang="en-PH" sz="2800" dirty="0"/>
          </a:p>
        </p:txBody>
      </p:sp>
    </p:spTree>
    <p:extLst>
      <p:ext uri="{BB962C8B-B14F-4D97-AF65-F5344CB8AC3E}">
        <p14:creationId xmlns:p14="http://schemas.microsoft.com/office/powerpoint/2010/main" val="9473887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Cost – Benefit Analysis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285875"/>
            <a:ext cx="7165112" cy="52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86913" y="6343651"/>
            <a:ext cx="260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/>
              <a:t>Source: </a:t>
            </a:r>
            <a:r>
              <a:rPr lang="en-PH" dirty="0" err="1" smtClean="0"/>
              <a:t>Transportas</a:t>
            </a:r>
            <a:r>
              <a:rPr lang="en-PH" dirty="0" smtClean="0"/>
              <a:t> 2006</a:t>
            </a:r>
            <a:endParaRPr lang="en-PH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7197" y="1343025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69639" y="3538864"/>
            <a:ext cx="394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 Range of Bus Travel Time</a:t>
            </a:r>
            <a:endParaRPr lang="en-PH" sz="2800" dirty="0"/>
          </a:p>
        </p:txBody>
      </p:sp>
    </p:spTree>
    <p:extLst>
      <p:ext uri="{BB962C8B-B14F-4D97-AF65-F5344CB8AC3E}">
        <p14:creationId xmlns:p14="http://schemas.microsoft.com/office/powerpoint/2010/main" val="1506639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Cost – Benefit Analysis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490661"/>
            <a:ext cx="7529513" cy="452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0" y="6187561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/>
              <a:t>Source: JICA 2014</a:t>
            </a:r>
            <a:endParaRPr lang="en-PH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7197" y="1343025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265411" y="3159117"/>
            <a:ext cx="3729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 Route Length &amp; Average </a:t>
            </a:r>
            <a:r>
              <a:rPr lang="en-PH" sz="2800" dirty="0" err="1" smtClean="0"/>
              <a:t>Kilometer</a:t>
            </a:r>
            <a:r>
              <a:rPr lang="en-PH" sz="2800" dirty="0" smtClean="0"/>
              <a:t> run</a:t>
            </a:r>
            <a:endParaRPr lang="en-PH" sz="2800" dirty="0"/>
          </a:p>
        </p:txBody>
      </p:sp>
    </p:spTree>
    <p:extLst>
      <p:ext uri="{BB962C8B-B14F-4D97-AF65-F5344CB8AC3E}">
        <p14:creationId xmlns:p14="http://schemas.microsoft.com/office/powerpoint/2010/main" val="8565223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Cost – Benefit Analysis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36" y="1676400"/>
            <a:ext cx="9241990" cy="414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57197" y="1343025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6521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Cost – Benefit Analysis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36" y="1898650"/>
            <a:ext cx="10049152" cy="378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57197" y="1343025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5408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Cost – Benefit Analysis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57197" y="1343025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85539"/>
            <a:ext cx="7072312" cy="224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05" y="1404211"/>
            <a:ext cx="907446" cy="27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51" y="1447422"/>
            <a:ext cx="4537236" cy="18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3971926"/>
            <a:ext cx="10497549" cy="25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329597" y="888617"/>
            <a:ext cx="3116770" cy="3318669"/>
            <a:chOff x="0" y="0"/>
            <a:chExt cx="3785616" cy="4351338"/>
          </a:xfrm>
        </p:grpSpPr>
        <p:sp>
          <p:nvSpPr>
            <p:cNvPr id="11" name="Rounded Rectangle 10"/>
            <p:cNvSpPr/>
            <p:nvPr/>
          </p:nvSpPr>
          <p:spPr>
            <a:xfrm>
              <a:off x="0" y="0"/>
              <a:ext cx="3785616" cy="4351338"/>
            </a:xfrm>
            <a:prstGeom prst="roundRect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84799" y="184799"/>
              <a:ext cx="3416018" cy="3981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99060" rIns="198120" bIns="99060" numCol="1" spcCol="1270" anchor="ctr" anchorCtr="0">
              <a:noAutofit/>
            </a:bodyPr>
            <a:lstStyle/>
            <a:p>
              <a:pPr lvl="0" algn="ctr" defTabSz="2311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sz="3200" kern="1200" dirty="0" smtClean="0"/>
                <a:t>Congestion Cost per 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6893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65058"/>
            <a:ext cx="9858375" cy="676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9865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Cost – Benefit Analysis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3" y="1676399"/>
            <a:ext cx="10761017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57197" y="1343025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9858375" y="4029075"/>
            <a:ext cx="1560815" cy="131445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26656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Cost – Benefit Analysis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1582349"/>
              </p:ext>
            </p:extLst>
          </p:nvPr>
        </p:nvGraphicFramePr>
        <p:xfrm>
          <a:off x="928687" y="1471613"/>
          <a:ext cx="9986963" cy="538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57197" y="1343025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98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National Transport Framework/Plan</a:t>
            </a:r>
            <a:endParaRPr lang="en-PH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359918"/>
              </p:ext>
            </p:extLst>
          </p:nvPr>
        </p:nvGraphicFramePr>
        <p:xfrm>
          <a:off x="838199" y="1343026"/>
          <a:ext cx="10748963" cy="55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57197" y="1343025"/>
            <a:ext cx="93440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640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7" y="1343936"/>
            <a:ext cx="7743825" cy="540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0"/>
            <a:ext cx="7153275" cy="499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513" y="6187561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/>
              <a:t>Source: JICA 2014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124124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447675"/>
            <a:ext cx="901065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63125" y="6371157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/>
              <a:t>Source: JICA 2014</a:t>
            </a:r>
            <a:endParaRPr lang="en-PH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79598"/>
            <a:ext cx="87439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7102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Lessons for Policy</a:t>
            </a:r>
            <a:endParaRPr lang="en-P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734954"/>
              </p:ext>
            </p:extLst>
          </p:nvPr>
        </p:nvGraphicFramePr>
        <p:xfrm>
          <a:off x="838199" y="1485900"/>
          <a:ext cx="10963275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57197" y="1343025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0711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Points for Advocacy</a:t>
            </a:r>
            <a:endParaRPr lang="en-P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164295"/>
              </p:ext>
            </p:extLst>
          </p:nvPr>
        </p:nvGraphicFramePr>
        <p:xfrm>
          <a:off x="838200" y="1485900"/>
          <a:ext cx="10515600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57197" y="1343025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6773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2" y="22653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PH" sz="6000" b="1" dirty="0" smtClean="0"/>
              <a:t>THANK YOU !</a:t>
            </a:r>
            <a:endParaRPr lang="en-PH" sz="6000" b="1" dirty="0"/>
          </a:p>
        </p:txBody>
      </p:sp>
    </p:spTree>
    <p:extLst>
      <p:ext uri="{BB962C8B-B14F-4D97-AF65-F5344CB8AC3E}">
        <p14:creationId xmlns:p14="http://schemas.microsoft.com/office/powerpoint/2010/main" val="40813720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Context</a:t>
            </a:r>
            <a:endParaRPr lang="en-P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284744"/>
              </p:ext>
            </p:extLst>
          </p:nvPr>
        </p:nvGraphicFramePr>
        <p:xfrm>
          <a:off x="-500062" y="1797051"/>
          <a:ext cx="97726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591357"/>
              </p:ext>
            </p:extLst>
          </p:nvPr>
        </p:nvGraphicFramePr>
        <p:xfrm>
          <a:off x="6924676" y="2668590"/>
          <a:ext cx="3790949" cy="338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0791278" y="2214563"/>
            <a:ext cx="1153620" cy="3543299"/>
            <a:chOff x="2033680" y="-1075532"/>
            <a:chExt cx="1153620" cy="3543299"/>
          </a:xfrm>
        </p:grpSpPr>
        <p:sp>
          <p:nvSpPr>
            <p:cNvPr id="7" name="Rounded Rectangle 6"/>
            <p:cNvSpPr/>
            <p:nvPr/>
          </p:nvSpPr>
          <p:spPr>
            <a:xfrm rot="16200000">
              <a:off x="838840" y="119308"/>
              <a:ext cx="3543299" cy="115362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 rot="16200000">
              <a:off x="895155" y="175623"/>
              <a:ext cx="3430669" cy="1040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l" defTabSz="1289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sz="2900" kern="1200" dirty="0" smtClean="0"/>
                <a:t>Direct benefits, costs and externalities</a:t>
              </a:r>
              <a:endParaRPr lang="en-PH" sz="2900" kern="1200" dirty="0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557197" y="1343025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0346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Metro Manila</a:t>
            </a:r>
            <a:endParaRPr lang="en-P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015092"/>
              </p:ext>
            </p:extLst>
          </p:nvPr>
        </p:nvGraphicFramePr>
        <p:xfrm>
          <a:off x="838200" y="1825625"/>
          <a:ext cx="99631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57197" y="1343025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76558707"/>
              </p:ext>
            </p:extLst>
          </p:nvPr>
        </p:nvGraphicFramePr>
        <p:xfrm>
          <a:off x="9129713" y="3086101"/>
          <a:ext cx="2828926" cy="97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74841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572890"/>
              </p:ext>
            </p:extLst>
          </p:nvPr>
        </p:nvGraphicFramePr>
        <p:xfrm>
          <a:off x="838200" y="1343025"/>
          <a:ext cx="10363200" cy="483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PH" dirty="0" smtClean="0"/>
              <a:t>Key Statistics</a:t>
            </a:r>
            <a:endParaRPr lang="en-PH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7197" y="1343025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008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081778"/>
              </p:ext>
            </p:extLst>
          </p:nvPr>
        </p:nvGraphicFramePr>
        <p:xfrm>
          <a:off x="838200" y="1557345"/>
          <a:ext cx="10363200" cy="483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PH" dirty="0" smtClean="0"/>
              <a:t>Key Statistics</a:t>
            </a:r>
            <a:endParaRPr lang="en-PH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7197" y="1343025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8692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Policy and Institutional Timeline</a:t>
            </a:r>
            <a:endParaRPr lang="en-P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560143"/>
              </p:ext>
            </p:extLst>
          </p:nvPr>
        </p:nvGraphicFramePr>
        <p:xfrm>
          <a:off x="0" y="1568441"/>
          <a:ext cx="6443663" cy="198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55341"/>
              </p:ext>
            </p:extLst>
          </p:nvPr>
        </p:nvGraphicFramePr>
        <p:xfrm>
          <a:off x="185739" y="3478211"/>
          <a:ext cx="6500813" cy="198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977392"/>
              </p:ext>
            </p:extLst>
          </p:nvPr>
        </p:nvGraphicFramePr>
        <p:xfrm>
          <a:off x="6886575" y="2630488"/>
          <a:ext cx="5305425" cy="198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764787"/>
              </p:ext>
            </p:extLst>
          </p:nvPr>
        </p:nvGraphicFramePr>
        <p:xfrm>
          <a:off x="242893" y="5435603"/>
          <a:ext cx="5386382" cy="793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29488" y="2128838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b="1" dirty="0" smtClean="0"/>
              <a:t>Metro Manila Traffic Management</a:t>
            </a:r>
            <a:endParaRPr lang="en-PH" sz="2000" b="1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614809"/>
              </p:ext>
            </p:extLst>
          </p:nvPr>
        </p:nvGraphicFramePr>
        <p:xfrm>
          <a:off x="7524737" y="4630743"/>
          <a:ext cx="3276610" cy="57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57197" y="1343025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hevron 10"/>
          <p:cNvSpPr/>
          <p:nvPr/>
        </p:nvSpPr>
        <p:spPr>
          <a:xfrm>
            <a:off x="5772150" y="1757363"/>
            <a:ext cx="1557338" cy="4386262"/>
          </a:xfrm>
          <a:prstGeom prst="chevron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39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Regulatory Framework </a:t>
            </a:r>
            <a:endParaRPr lang="en-PH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5803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57197" y="1343025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483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Bus Transport Timeline</a:t>
            </a:r>
            <a:endParaRPr lang="en-P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988631"/>
              </p:ext>
            </p:extLst>
          </p:nvPr>
        </p:nvGraphicFramePr>
        <p:xfrm>
          <a:off x="752475" y="1339849"/>
          <a:ext cx="10515600" cy="286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365540"/>
              </p:ext>
            </p:extLst>
          </p:nvPr>
        </p:nvGraphicFramePr>
        <p:xfrm>
          <a:off x="762000" y="3892551"/>
          <a:ext cx="10515600" cy="286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57197" y="1343025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400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8106</TotalTime>
  <Words>935</Words>
  <Application>Microsoft Office PowerPoint</Application>
  <PresentationFormat>Custom</PresentationFormat>
  <Paragraphs>149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Bus Transport Sector Diagnostic Country Report   Philippine Institute for Development Studies (PIDS)</vt:lpstr>
      <vt:lpstr>PowerPoint Presentation</vt:lpstr>
      <vt:lpstr>Context</vt:lpstr>
      <vt:lpstr>Metro Manila</vt:lpstr>
      <vt:lpstr>Key Statistics</vt:lpstr>
      <vt:lpstr>Key Statistics</vt:lpstr>
      <vt:lpstr>Policy and Institutional Timeline</vt:lpstr>
      <vt:lpstr>Regulatory Framework </vt:lpstr>
      <vt:lpstr>Bus Transport Timeline</vt:lpstr>
      <vt:lpstr>Cost – Benefit Analysis</vt:lpstr>
      <vt:lpstr>Cost – Benefit Analysis</vt:lpstr>
      <vt:lpstr>Cost – Benefit Analysis</vt:lpstr>
      <vt:lpstr>Cost – Benefit Analysis</vt:lpstr>
      <vt:lpstr>Cost – Benefit Analysis</vt:lpstr>
      <vt:lpstr>Cost – Benefit Analysis</vt:lpstr>
      <vt:lpstr>Cost – Benefit Analysis</vt:lpstr>
      <vt:lpstr>Cost – Benefit Analysis</vt:lpstr>
      <vt:lpstr>Cost – Benefit Analysis</vt:lpstr>
      <vt:lpstr>Cost – Benefit Analysis</vt:lpstr>
      <vt:lpstr>Cost – Benefit Analysis</vt:lpstr>
      <vt:lpstr>Cost – Benefit Analysis</vt:lpstr>
      <vt:lpstr>National Transport Framework/Plan</vt:lpstr>
      <vt:lpstr>PowerPoint Presentation</vt:lpstr>
      <vt:lpstr>PowerPoint Presentation</vt:lpstr>
      <vt:lpstr>Lessons for Policy</vt:lpstr>
      <vt:lpstr>Points for Advocacy</vt:lpstr>
      <vt:lpstr>THANK YOU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Sonny N. Domingo</dc:creator>
  <cp:lastModifiedBy>GIZ</cp:lastModifiedBy>
  <cp:revision>92</cp:revision>
  <cp:lastPrinted>2014-11-03T17:37:20Z</cp:lastPrinted>
  <dcterms:created xsi:type="dcterms:W3CDTF">2014-10-28T07:32:52Z</dcterms:created>
  <dcterms:modified xsi:type="dcterms:W3CDTF">2015-05-05T04:17:01Z</dcterms:modified>
</cp:coreProperties>
</file>