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59" r:id="rId6"/>
    <p:sldId id="260" r:id="rId7"/>
    <p:sldId id="261" r:id="rId8"/>
    <p:sldId id="264" r:id="rId9"/>
    <p:sldId id="262"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2" d="100"/>
          <a:sy n="42" d="100"/>
        </p:scale>
        <p:origin x="-67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1D8BD707-D9CF-40AE-B4C6-C98DA3205C09}" type="datetimeFigureOut">
              <a:rPr lang="en-US" smtClean="0"/>
              <a:pPr/>
              <a:t>3/22/2012</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lstStyle/>
          <a:p>
            <a:r>
              <a:rPr lang="en-US" sz="4400" dirty="0" smtClean="0"/>
              <a:t>   </a:t>
            </a:r>
            <a:r>
              <a:rPr lang="en-US" sz="4400" u="sng" dirty="0" smtClean="0"/>
              <a:t>SCHOOL ADVOCACY ON </a:t>
            </a:r>
            <a:br>
              <a:rPr lang="en-US" sz="4400" u="sng" dirty="0" smtClean="0"/>
            </a:br>
            <a:r>
              <a:rPr lang="en-US" sz="4400" u="sng" dirty="0" smtClean="0"/>
              <a:t>      RENEWAL ENERGY</a:t>
            </a:r>
            <a:endParaRPr lang="en-US" sz="4400" u="sng" dirty="0"/>
          </a:p>
        </p:txBody>
      </p:sp>
      <p:sp>
        <p:nvSpPr>
          <p:cNvPr id="3" name="Subtitle 2"/>
          <p:cNvSpPr>
            <a:spLocks noGrp="1"/>
          </p:cNvSpPr>
          <p:nvPr>
            <p:ph type="subTitle" idx="1"/>
          </p:nvPr>
        </p:nvSpPr>
        <p:spPr>
          <a:xfrm>
            <a:off x="152400" y="2057400"/>
            <a:ext cx="3486358" cy="4114800"/>
          </a:xfrm>
        </p:spPr>
        <p:txBody>
          <a:bodyPr>
            <a:normAutofit/>
          </a:bodyPr>
          <a:lstStyle/>
          <a:p>
            <a:r>
              <a:rPr lang="en-US" b="1" dirty="0" smtClean="0"/>
              <a:t>Group 1</a:t>
            </a:r>
          </a:p>
          <a:p>
            <a:r>
              <a:rPr lang="en-US" dirty="0" smtClean="0"/>
              <a:t>SHYAMAL </a:t>
            </a:r>
            <a:r>
              <a:rPr lang="en-US" dirty="0" smtClean="0"/>
              <a:t>PRASAD JANA</a:t>
            </a:r>
          </a:p>
          <a:p>
            <a:r>
              <a:rPr lang="en-US" dirty="0" smtClean="0"/>
              <a:t>DEBASIS PANDA</a:t>
            </a:r>
          </a:p>
          <a:p>
            <a:r>
              <a:rPr lang="en-US" dirty="0" smtClean="0"/>
              <a:t>KALYAN SARKAR</a:t>
            </a:r>
          </a:p>
          <a:p>
            <a:r>
              <a:rPr lang="en-US" dirty="0" smtClean="0"/>
              <a:t>DIPAK KHUTIA</a:t>
            </a:r>
          </a:p>
          <a:p>
            <a:r>
              <a:rPr lang="en-US" dirty="0" smtClean="0"/>
              <a:t>SUKUMAR BERA</a:t>
            </a:r>
          </a:p>
          <a:p>
            <a:r>
              <a:rPr lang="en-US" dirty="0" smtClean="0"/>
              <a:t>SUCHANDRA GANGULY</a:t>
            </a:r>
          </a:p>
          <a:p>
            <a:r>
              <a:rPr lang="en-US" dirty="0" smtClean="0"/>
              <a:t>SANJIB </a:t>
            </a:r>
            <a:r>
              <a:rPr lang="en-US" dirty="0" smtClean="0"/>
              <a:t>BHANJA</a:t>
            </a:r>
          </a:p>
          <a:p>
            <a:r>
              <a:rPr lang="en-US" dirty="0" smtClean="0"/>
              <a:t>SHUBHRA CHOWDHURY</a:t>
            </a:r>
            <a:endParaRPr lang="en-US" dirty="0"/>
          </a:p>
        </p:txBody>
      </p:sp>
      <p:pic>
        <p:nvPicPr>
          <p:cNvPr id="2050" name="Picture 2" descr="C:\Documents and Settings\minti\Desktop\re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29000" y="2057400"/>
            <a:ext cx="5476875" cy="3648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983040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95600"/>
            <a:ext cx="7125113" cy="1981200"/>
          </a:xfrm>
        </p:spPr>
        <p:txBody>
          <a:bodyPr/>
          <a:lstStyle/>
          <a:p>
            <a:r>
              <a:rPr lang="en-US" sz="8000" dirty="0" smtClean="0"/>
              <a:t>                 THANK YOU</a:t>
            </a:r>
            <a:endParaRPr lang="en-US" sz="8000" dirty="0"/>
          </a:p>
        </p:txBody>
      </p:sp>
    </p:spTree>
    <p:extLst>
      <p:ext uri="{BB962C8B-B14F-4D97-AF65-F5344CB8AC3E}">
        <p14:creationId xmlns:p14="http://schemas.microsoft.com/office/powerpoint/2010/main" xmlns="" val="1934756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152400"/>
            <a:ext cx="7772400" cy="1470025"/>
          </a:xfrm>
        </p:spPr>
        <p:txBody>
          <a:bodyPr/>
          <a:lstStyle/>
          <a:p>
            <a:r>
              <a:rPr lang="en-US" sz="3600" dirty="0" smtClean="0"/>
              <a:t>  WHAT IS RENEWAL ENERGY?</a:t>
            </a:r>
            <a:endParaRPr lang="en-US" sz="3600" dirty="0"/>
          </a:p>
        </p:txBody>
      </p:sp>
      <p:sp>
        <p:nvSpPr>
          <p:cNvPr id="5" name="Subtitle 4"/>
          <p:cNvSpPr>
            <a:spLocks noGrp="1"/>
          </p:cNvSpPr>
          <p:nvPr>
            <p:ph type="subTitle" idx="1"/>
          </p:nvPr>
        </p:nvSpPr>
        <p:spPr>
          <a:xfrm>
            <a:off x="0" y="1524000"/>
            <a:ext cx="4724400" cy="4419600"/>
          </a:xfrm>
        </p:spPr>
        <p:txBody>
          <a:bodyPr>
            <a:noAutofit/>
          </a:bodyPr>
          <a:lstStyle/>
          <a:p>
            <a:r>
              <a:rPr lang="en-US" sz="1800" b="1" dirty="0"/>
              <a:t>Renewable energy is energy which comes from natural resources </a:t>
            </a:r>
            <a:r>
              <a:rPr lang="en-US" sz="1800" b="1" dirty="0" smtClean="0"/>
              <a:t>such as sunlight</a:t>
            </a:r>
            <a:r>
              <a:rPr lang="en-US" sz="1800" b="1" dirty="0"/>
              <a:t>, wind, rain, tides, and geothermal heat, which are renewable (naturally replenished). About 16% of global final energy consumption comes from renewables, with 10% coming from traditional biomass, which is mainly used </a:t>
            </a:r>
            <a:r>
              <a:rPr lang="en-US" sz="1800" b="1" dirty="0" smtClean="0"/>
              <a:t>for heating</a:t>
            </a:r>
            <a:r>
              <a:rPr lang="en-US" sz="1800" b="1" dirty="0"/>
              <a:t>, and 3.4% from </a:t>
            </a:r>
            <a:r>
              <a:rPr lang="en-US" sz="1800" b="1" dirty="0" smtClean="0"/>
              <a:t>hydroelectricity. </a:t>
            </a:r>
            <a:endParaRPr lang="en-US" sz="1800" b="1" dirty="0"/>
          </a:p>
        </p:txBody>
      </p:sp>
      <p:pic>
        <p:nvPicPr>
          <p:cNvPr id="1026" name="Picture 2" descr="C:\Documents and Settings\minti\Desktop\renewable1.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24400" y="1524000"/>
            <a:ext cx="4313063" cy="46482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053958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7117180" cy="1470025"/>
          </a:xfrm>
        </p:spPr>
        <p:txBody>
          <a:bodyPr/>
          <a:lstStyle/>
          <a:p>
            <a:r>
              <a:rPr lang="en-US" dirty="0" smtClean="0"/>
              <a:t>Why are we thinking about renewable energy?</a:t>
            </a:r>
            <a:endParaRPr lang="en-US" dirty="0"/>
          </a:p>
        </p:txBody>
      </p:sp>
      <p:sp>
        <p:nvSpPr>
          <p:cNvPr id="3" name="Subtitle 2"/>
          <p:cNvSpPr>
            <a:spLocks noGrp="1"/>
          </p:cNvSpPr>
          <p:nvPr>
            <p:ph type="subTitle" idx="1"/>
          </p:nvPr>
        </p:nvSpPr>
        <p:spPr>
          <a:xfrm>
            <a:off x="381000" y="1981200"/>
            <a:ext cx="8382000" cy="4724400"/>
          </a:xfrm>
        </p:spPr>
        <p:txBody>
          <a:bodyPr>
            <a:normAutofit/>
          </a:bodyPr>
          <a:lstStyle/>
          <a:p>
            <a:r>
              <a:rPr lang="en-US" dirty="0" smtClean="0"/>
              <a:t>High environment pollution</a:t>
            </a:r>
          </a:p>
          <a:p>
            <a:r>
              <a:rPr lang="en-US" dirty="0" smtClean="0"/>
              <a:t>climate change-prolonged summer, irregularity of monsoon and seasons at large. </a:t>
            </a:r>
          </a:p>
          <a:p>
            <a:r>
              <a:rPr lang="en-US" dirty="0"/>
              <a:t> </a:t>
            </a:r>
            <a:r>
              <a:rPr lang="en-US" dirty="0" smtClean="0"/>
              <a:t>global warming- decreasing in food production, health hazards, change in biodiversity.  </a:t>
            </a:r>
          </a:p>
          <a:p>
            <a:r>
              <a:rPr lang="en-US" dirty="0" smtClean="0"/>
              <a:t>Land-use problems like tsunami, earthquake.</a:t>
            </a:r>
          </a:p>
          <a:p>
            <a:r>
              <a:rPr lang="en-US" dirty="0" smtClean="0"/>
              <a:t>Depletion of conventional energy like fossil fuel like coal, petroleum etc. </a:t>
            </a:r>
          </a:p>
        </p:txBody>
      </p:sp>
    </p:spTree>
    <p:extLst>
      <p:ext uri="{BB962C8B-B14F-4D97-AF65-F5344CB8AC3E}">
        <p14:creationId xmlns:p14="http://schemas.microsoft.com/office/powerpoint/2010/main" xmlns="" val="347190390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minti\Desktop\india-0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28078" cy="6857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533882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0472"/>
            <a:ext cx="7543800" cy="1113254"/>
          </a:xfrm>
        </p:spPr>
        <p:txBody>
          <a:bodyPr>
            <a:normAutofit/>
          </a:bodyPr>
          <a:lstStyle/>
          <a:p>
            <a:pPr algn="ctr"/>
            <a:r>
              <a:rPr lang="en-US" sz="4400" b="1" u="sng" dirty="0" smtClean="0"/>
              <a:t>A STRANGE FACT </a:t>
            </a:r>
            <a:endParaRPr lang="en-US" sz="4400" b="1" u="sng" dirty="0"/>
          </a:p>
        </p:txBody>
      </p:sp>
      <p:sp>
        <p:nvSpPr>
          <p:cNvPr id="5" name="Text Placeholder 4"/>
          <p:cNvSpPr>
            <a:spLocks noGrp="1"/>
          </p:cNvSpPr>
          <p:nvPr>
            <p:ph type="body" sz="half" idx="2"/>
          </p:nvPr>
        </p:nvSpPr>
        <p:spPr>
          <a:xfrm>
            <a:off x="533400" y="1219200"/>
            <a:ext cx="7772400" cy="5334000"/>
          </a:xfrm>
        </p:spPr>
        <p:txBody>
          <a:bodyPr>
            <a:noAutofit/>
          </a:bodyPr>
          <a:lstStyle/>
          <a:p>
            <a:pPr algn="just"/>
            <a:r>
              <a:rPr lang="en-US" sz="2400" dirty="0"/>
              <a:t>Due to lack of </a:t>
            </a:r>
            <a:r>
              <a:rPr lang="en-US" sz="2400" dirty="0" smtClean="0"/>
              <a:t>awareness, there </a:t>
            </a:r>
            <a:r>
              <a:rPr lang="en-US" sz="2400" dirty="0"/>
              <a:t>is a high demand for conventional energy which is harmful. There is a high demand for conventional energy so the cost of it is increasing day by day. but on the other hand, renewable energy on the other hand is environment-friendly and the cost also </a:t>
            </a:r>
            <a:r>
              <a:rPr lang="en-US" sz="2400" dirty="0" err="1"/>
              <a:t>also</a:t>
            </a:r>
            <a:r>
              <a:rPr lang="en-US" sz="2400" dirty="0"/>
              <a:t> is comparatively less and gradually decreasing. </a:t>
            </a:r>
          </a:p>
          <a:p>
            <a:endParaRPr lang="en-US" sz="2000" dirty="0"/>
          </a:p>
        </p:txBody>
      </p:sp>
    </p:spTree>
    <p:extLst>
      <p:ext uri="{BB962C8B-B14F-4D97-AF65-F5344CB8AC3E}">
        <p14:creationId xmlns:p14="http://schemas.microsoft.com/office/powerpoint/2010/main" xmlns="" val="362666013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0"/>
            <a:ext cx="5257800" cy="1470025"/>
          </a:xfrm>
        </p:spPr>
        <p:txBody>
          <a:bodyPr/>
          <a:lstStyle/>
          <a:p>
            <a:r>
              <a:rPr lang="en-US" u="sng" dirty="0" smtClean="0"/>
              <a:t>Teacher and school committee initiative</a:t>
            </a:r>
            <a:endParaRPr lang="en-US" u="sng" dirty="0"/>
          </a:p>
        </p:txBody>
      </p:sp>
      <p:sp>
        <p:nvSpPr>
          <p:cNvPr id="6" name="Subtitle 5"/>
          <p:cNvSpPr>
            <a:spLocks noGrp="1"/>
          </p:cNvSpPr>
          <p:nvPr>
            <p:ph type="subTitle" idx="1"/>
          </p:nvPr>
        </p:nvSpPr>
        <p:spPr>
          <a:xfrm>
            <a:off x="304800" y="1905000"/>
            <a:ext cx="5029200" cy="4191000"/>
          </a:xfrm>
        </p:spPr>
        <p:txBody>
          <a:bodyPr>
            <a:normAutofit fontScale="85000" lnSpcReduction="10000"/>
          </a:bodyPr>
          <a:lstStyle/>
          <a:p>
            <a:r>
              <a:rPr lang="en-US" b="1" dirty="0" smtClean="0"/>
              <a:t>Introduction of renewable energy like solar energy, </a:t>
            </a:r>
            <a:r>
              <a:rPr lang="en-US" b="1" dirty="0" err="1" smtClean="0"/>
              <a:t>biogass</a:t>
            </a:r>
            <a:r>
              <a:rPr lang="en-US" b="1" dirty="0" smtClean="0"/>
              <a:t> sources in domestic  and institutional use as more as practicable. School can conduct the cooking of mid-day meals in </a:t>
            </a:r>
            <a:r>
              <a:rPr lang="en-US" b="1" dirty="0" err="1" smtClean="0"/>
              <a:t>biogass</a:t>
            </a:r>
            <a:r>
              <a:rPr lang="en-US" b="1" dirty="0"/>
              <a:t> </a:t>
            </a:r>
            <a:r>
              <a:rPr lang="en-US" b="1" dirty="0" smtClean="0"/>
              <a:t>and improved </a:t>
            </a:r>
            <a:r>
              <a:rPr lang="en-US" b="1" dirty="0" err="1" smtClean="0"/>
              <a:t>chullah</a:t>
            </a:r>
            <a:r>
              <a:rPr lang="en-US" b="1" dirty="0" smtClean="0"/>
              <a:t> or solar energy and this energy can even be used in laboratory. </a:t>
            </a:r>
          </a:p>
          <a:p>
            <a:r>
              <a:rPr lang="en-US" b="1" dirty="0" smtClean="0"/>
              <a:t>Introduction of renewable energy knowledge and use in school curriculum and syllabus. District inspectors can be convinced to give this proposal to N.C.E.R.T for implementation. To provide knowledge through both theory and practical classes.</a:t>
            </a:r>
          </a:p>
          <a:p>
            <a:endParaRPr lang="en-US" dirty="0" smtClean="0"/>
          </a:p>
          <a:p>
            <a:endParaRPr lang="en-US" dirty="0"/>
          </a:p>
        </p:txBody>
      </p:sp>
      <p:pic>
        <p:nvPicPr>
          <p:cNvPr id="4098" name="Picture 2" descr="C:\Documents and Settings\minti\Desktop\THE CIVILIAN FORCE\cf photo album\seminar 13-17th march 2012\100_14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2664" y="228600"/>
            <a:ext cx="3448050" cy="2559726"/>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pic>
        <p:nvPicPr>
          <p:cNvPr id="4099" name="Picture 3" descr="C:\Documents and Settings\minti\Desktop\THE CIVILIAN FORCE\cf photo album\seminar 13-17th march 2012\100_1404.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0148"/>
          <a:stretch/>
        </p:blipFill>
        <p:spPr bwMode="auto">
          <a:xfrm>
            <a:off x="5939888" y="3085470"/>
            <a:ext cx="2971026" cy="3195733"/>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885263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
            <a:ext cx="7117180" cy="1470025"/>
          </a:xfrm>
        </p:spPr>
        <p:txBody>
          <a:bodyPr/>
          <a:lstStyle/>
          <a:p>
            <a:r>
              <a:rPr lang="en-US" sz="3600" u="sng" dirty="0"/>
              <a:t>Teacher and school committee </a:t>
            </a:r>
            <a:r>
              <a:rPr lang="en-US" sz="3600" u="sng" dirty="0" smtClean="0"/>
              <a:t>initiative (contd.)</a:t>
            </a:r>
            <a:endParaRPr lang="en-US" sz="3600" u="sng" dirty="0"/>
          </a:p>
        </p:txBody>
      </p:sp>
      <p:sp>
        <p:nvSpPr>
          <p:cNvPr id="3" name="Subtitle 2"/>
          <p:cNvSpPr>
            <a:spLocks noGrp="1"/>
          </p:cNvSpPr>
          <p:nvPr>
            <p:ph type="subTitle" idx="1"/>
          </p:nvPr>
        </p:nvSpPr>
        <p:spPr>
          <a:xfrm>
            <a:off x="4114800" y="1752600"/>
            <a:ext cx="5029200" cy="4495800"/>
          </a:xfrm>
        </p:spPr>
        <p:txBody>
          <a:bodyPr>
            <a:normAutofit fontScale="92500" lnSpcReduction="20000"/>
          </a:bodyPr>
          <a:lstStyle/>
          <a:p>
            <a:r>
              <a:rPr lang="en-US" dirty="0"/>
              <a:t>Arrangement of seminar, debate, sit-and-draw competition, renewable energy exhibition and model display to increase awareness and interest among students and daily consumes.</a:t>
            </a:r>
          </a:p>
          <a:p>
            <a:r>
              <a:rPr lang="en-US" dirty="0"/>
              <a:t> </a:t>
            </a:r>
            <a:r>
              <a:rPr lang="en-US" dirty="0" smtClean="0"/>
              <a:t>students and teachers are needed to be exposed to renewable energy manufacturing plants, demonstrated area and renewable energy generating stations in a regular interval. </a:t>
            </a:r>
          </a:p>
          <a:p>
            <a:r>
              <a:rPr lang="en-US" dirty="0" err="1" smtClean="0"/>
              <a:t>Arrangemment</a:t>
            </a:r>
            <a:r>
              <a:rPr lang="en-US" dirty="0" smtClean="0"/>
              <a:t> of skit, street play by students to increase interest among all classes of people. Campaigns can be conducted by students to introduce solar energy in vegetable markets, shopping malls. </a:t>
            </a:r>
            <a:endParaRPr lang="en-US" dirty="0"/>
          </a:p>
        </p:txBody>
      </p:sp>
      <p:pic>
        <p:nvPicPr>
          <p:cNvPr id="5122" name="Picture 2" descr="C:\Documents and Settings\minti\Desktop\THE CIVILIAN FORCE\cf photo album\seminar 13-17th march 2012\100_138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905000"/>
            <a:ext cx="3069432" cy="4134644"/>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313559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Documents and Settings\minti\Desktop\THE CIVILIAN FORCE\cf photo album\seminar 13-17th march 2012\100_139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94" y="420806"/>
            <a:ext cx="4498376" cy="6059488"/>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pic>
        <p:nvPicPr>
          <p:cNvPr id="7173" name="Picture 5" descr="C:\Documents and Settings\minti\Desktop\THE CIVILIAN FORCE\cf photo album\seminar 13-17th march 2012\100_14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420806"/>
            <a:ext cx="3620353" cy="2687638"/>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pic>
        <p:nvPicPr>
          <p:cNvPr id="7174" name="Picture 6" descr="C:\Documents and Settings\minti\Desktop\img_1734-2.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31176" y="3581400"/>
            <a:ext cx="4064000" cy="2713037"/>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856782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99" y="228600"/>
            <a:ext cx="7117180" cy="1470025"/>
          </a:xfrm>
        </p:spPr>
        <p:txBody>
          <a:bodyPr/>
          <a:lstStyle/>
          <a:p>
            <a:r>
              <a:rPr lang="en-US" sz="3200" u="sng" dirty="0"/>
              <a:t>Teacher and school </a:t>
            </a:r>
            <a:r>
              <a:rPr lang="en-US" sz="3200" u="sng" dirty="0" smtClean="0"/>
              <a:t/>
            </a:r>
            <a:br>
              <a:rPr lang="en-US" sz="3200" u="sng" dirty="0" smtClean="0"/>
            </a:br>
            <a:r>
              <a:rPr lang="en-US" sz="3200" u="sng" dirty="0" smtClean="0"/>
              <a:t>committee initiative </a:t>
            </a:r>
            <a:br>
              <a:rPr lang="en-US" sz="3200" u="sng" dirty="0" smtClean="0"/>
            </a:br>
            <a:r>
              <a:rPr lang="en-US" sz="3200" u="sng" dirty="0" smtClean="0"/>
              <a:t>(contd</a:t>
            </a:r>
            <a:r>
              <a:rPr lang="en-US" sz="3600" u="sng" dirty="0" smtClean="0"/>
              <a:t>.)</a:t>
            </a:r>
            <a:endParaRPr lang="en-US" sz="3600" u="sng" dirty="0"/>
          </a:p>
        </p:txBody>
      </p:sp>
      <p:sp>
        <p:nvSpPr>
          <p:cNvPr id="3" name="Subtitle 2"/>
          <p:cNvSpPr>
            <a:spLocks noGrp="1"/>
          </p:cNvSpPr>
          <p:nvPr>
            <p:ph type="subTitle" idx="1"/>
          </p:nvPr>
        </p:nvSpPr>
        <p:spPr>
          <a:xfrm>
            <a:off x="1009442" y="1981200"/>
            <a:ext cx="3867358" cy="3657600"/>
          </a:xfrm>
        </p:spPr>
        <p:txBody>
          <a:bodyPr>
            <a:normAutofit fontScale="92500" lnSpcReduction="10000"/>
          </a:bodyPr>
          <a:lstStyle/>
          <a:p>
            <a:r>
              <a:rPr lang="en-US" sz="2800" dirty="0" smtClean="0"/>
              <a:t>School should take initiative to electrify the school buildings in solar energy.</a:t>
            </a:r>
          </a:p>
          <a:p>
            <a:r>
              <a:rPr lang="en-US" sz="2800" dirty="0" smtClean="0"/>
              <a:t>Schools should include renewable energy also in the form of vocational training. </a:t>
            </a:r>
            <a:endParaRPr lang="en-US" sz="2800" dirty="0"/>
          </a:p>
        </p:txBody>
      </p:sp>
      <p:pic>
        <p:nvPicPr>
          <p:cNvPr id="6146" name="Picture 2" descr="C:\Documents and Settings\minti\Desktop\THE CIVILIAN FORCE\cf photo album\seminar 13-17th march 2012\100_1398.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7836"/>
          <a:stretch/>
        </p:blipFill>
        <p:spPr bwMode="auto">
          <a:xfrm>
            <a:off x="5029200" y="502693"/>
            <a:ext cx="3082902" cy="5754688"/>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0787573"/>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TC102455596[[fn=Spring]]</Template>
  <TotalTime>70</TotalTime>
  <Words>370</Words>
  <Application>Microsoft Office PowerPoint</Application>
  <PresentationFormat>On-screen Show (4:3)</PresentationFormat>
  <Paragraphs>31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Spring</vt:lpstr>
      <vt:lpstr>   SCHOOL ADVOCACY ON        RENEWAL ENERGY</vt:lpstr>
      <vt:lpstr>  WHAT IS RENEWAL ENERGY?</vt:lpstr>
      <vt:lpstr>Why are we thinking about renewable energy?</vt:lpstr>
      <vt:lpstr>Slide 4</vt:lpstr>
      <vt:lpstr>A STRANGE FACT </vt:lpstr>
      <vt:lpstr>Teacher and school committee initiative</vt:lpstr>
      <vt:lpstr>Teacher and school committee initiative (contd.)</vt:lpstr>
      <vt:lpstr>Slide 8</vt:lpstr>
      <vt:lpstr>Teacher and school  committee initiative  (contd.)</vt:lpstr>
      <vt:lpstr>                 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SCHOOL ADVOCACY ON        RENEWAL ENERGY</dc:title>
  <dc:creator/>
  <cp:lastModifiedBy>Cuts PN</cp:lastModifiedBy>
  <cp:revision>9</cp:revision>
  <dcterms:created xsi:type="dcterms:W3CDTF">2006-08-16T00:00:00Z</dcterms:created>
  <dcterms:modified xsi:type="dcterms:W3CDTF">2012-03-22T11:10:51Z</dcterms:modified>
</cp:coreProperties>
</file>