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3" r:id="rId2"/>
    <p:sldId id="257" r:id="rId3"/>
    <p:sldId id="259" r:id="rId4"/>
    <p:sldId id="260" r:id="rId5"/>
    <p:sldId id="280" r:id="rId6"/>
    <p:sldId id="284" r:id="rId7"/>
    <p:sldId id="281" r:id="rId8"/>
    <p:sldId id="262" r:id="rId9"/>
    <p:sldId id="275" r:id="rId10"/>
    <p:sldId id="271" r:id="rId11"/>
    <p:sldId id="282" r:id="rId12"/>
    <p:sldId id="286" r:id="rId13"/>
    <p:sldId id="287" r:id="rId14"/>
    <p:sldId id="263" r:id="rId15"/>
    <p:sldId id="272" r:id="rId16"/>
    <p:sldId id="278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>
        <p:scale>
          <a:sx n="76" d="100"/>
          <a:sy n="76" d="100"/>
        </p:scale>
        <p:origin x="-36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9FCAA-98EE-4166-816C-B5B57FA85B3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967F120-C7C0-45C9-8737-B9A2786C0C89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FDI Policy</a:t>
          </a:r>
          <a:endParaRPr lang="en-US" dirty="0"/>
        </a:p>
      </dgm:t>
    </dgm:pt>
    <dgm:pt modelId="{A39BB2D0-DF87-4BC7-AFBD-73C646F0CBD8}" type="parTrans" cxnId="{6A9CAAEA-E56E-411F-AD97-5F3F291BF593}">
      <dgm:prSet/>
      <dgm:spPr/>
      <dgm:t>
        <a:bodyPr/>
        <a:lstStyle/>
        <a:p>
          <a:endParaRPr lang="en-US"/>
        </a:p>
      </dgm:t>
    </dgm:pt>
    <dgm:pt modelId="{B539D64B-9B8B-4860-A2DE-5ACF395793A5}" type="sibTrans" cxnId="{6A9CAAEA-E56E-411F-AD97-5F3F291BF593}">
      <dgm:prSet/>
      <dgm:spPr/>
      <dgm:t>
        <a:bodyPr/>
        <a:lstStyle/>
        <a:p>
          <a:endParaRPr lang="en-US"/>
        </a:p>
      </dgm:t>
    </dgm:pt>
    <dgm:pt modelId="{C3CD8E3B-1159-4509-B544-3961CEC3CAC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Trade Policy</a:t>
          </a:r>
          <a:endParaRPr lang="en-US" dirty="0"/>
        </a:p>
      </dgm:t>
    </dgm:pt>
    <dgm:pt modelId="{299751E0-43B7-440A-9F05-CF9C1B38D70A}" type="parTrans" cxnId="{A69A1F4D-0DFF-423D-B65F-2E840DF95530}">
      <dgm:prSet/>
      <dgm:spPr/>
      <dgm:t>
        <a:bodyPr/>
        <a:lstStyle/>
        <a:p>
          <a:endParaRPr lang="en-US"/>
        </a:p>
      </dgm:t>
    </dgm:pt>
    <dgm:pt modelId="{2C5B4DB6-AC9A-46A0-A6F0-B4782055CBDB}" type="sibTrans" cxnId="{A69A1F4D-0DFF-423D-B65F-2E840DF95530}">
      <dgm:prSet/>
      <dgm:spPr/>
      <dgm:t>
        <a:bodyPr/>
        <a:lstStyle/>
        <a:p>
          <a:endParaRPr lang="en-US"/>
        </a:p>
      </dgm:t>
    </dgm:pt>
    <dgm:pt modelId="{C6756C02-EE5A-4FA1-A395-4239D2E5CDB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Industrial Policy</a:t>
          </a:r>
          <a:endParaRPr lang="en-US" dirty="0"/>
        </a:p>
      </dgm:t>
    </dgm:pt>
    <dgm:pt modelId="{8276832A-BA99-44FA-B8DF-B690CC9C230D}" type="parTrans" cxnId="{75004A57-7C03-4674-8FA2-1037E47EBF31}">
      <dgm:prSet/>
      <dgm:spPr/>
      <dgm:t>
        <a:bodyPr/>
        <a:lstStyle/>
        <a:p>
          <a:endParaRPr lang="en-US"/>
        </a:p>
      </dgm:t>
    </dgm:pt>
    <dgm:pt modelId="{7101F872-8726-4212-AACC-F9CFE5F6BA20}" type="sibTrans" cxnId="{75004A57-7C03-4674-8FA2-1037E47EBF31}">
      <dgm:prSet/>
      <dgm:spPr/>
      <dgm:t>
        <a:bodyPr/>
        <a:lstStyle/>
        <a:p>
          <a:endParaRPr lang="en-US"/>
        </a:p>
      </dgm:t>
    </dgm:pt>
    <dgm:pt modelId="{956A55C6-BECB-4B7C-9E41-3D088C221B9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Disinvestment Policy</a:t>
          </a:r>
          <a:endParaRPr lang="en-US" dirty="0"/>
        </a:p>
      </dgm:t>
    </dgm:pt>
    <dgm:pt modelId="{48FC7305-EFE1-4F9D-9E7D-9AB47AA74609}" type="parTrans" cxnId="{46CC242D-A456-4952-8381-0A6B348BAABF}">
      <dgm:prSet/>
      <dgm:spPr/>
      <dgm:t>
        <a:bodyPr/>
        <a:lstStyle/>
        <a:p>
          <a:endParaRPr lang="en-US"/>
        </a:p>
      </dgm:t>
    </dgm:pt>
    <dgm:pt modelId="{3AE473E8-9B11-40FA-A1AA-87B5F5FBB827}" type="sibTrans" cxnId="{46CC242D-A456-4952-8381-0A6B348BAABF}">
      <dgm:prSet/>
      <dgm:spPr/>
      <dgm:t>
        <a:bodyPr/>
        <a:lstStyle/>
        <a:p>
          <a:endParaRPr lang="en-US"/>
        </a:p>
      </dgm:t>
    </dgm:pt>
    <dgm:pt modelId="{BC996376-3B8F-4802-908A-06B4D8DCBA5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Fiscal Policy</a:t>
          </a:r>
          <a:endParaRPr lang="en-US" dirty="0"/>
        </a:p>
      </dgm:t>
    </dgm:pt>
    <dgm:pt modelId="{D9FB8727-0EF2-45AF-9F61-2625C1309C1C}" type="parTrans" cxnId="{7F49A3CC-53D7-4F0F-A5C1-8DA3CCC706B0}">
      <dgm:prSet/>
      <dgm:spPr/>
      <dgm:t>
        <a:bodyPr/>
        <a:lstStyle/>
        <a:p>
          <a:endParaRPr lang="en-US"/>
        </a:p>
      </dgm:t>
    </dgm:pt>
    <dgm:pt modelId="{4284764D-C706-4A26-81A4-E6446701AB5F}" type="sibTrans" cxnId="{7F49A3CC-53D7-4F0F-A5C1-8DA3CCC706B0}">
      <dgm:prSet/>
      <dgm:spPr/>
      <dgm:t>
        <a:bodyPr/>
        <a:lstStyle/>
        <a:p>
          <a:endParaRPr lang="en-US"/>
        </a:p>
      </dgm:t>
    </dgm:pt>
    <dgm:pt modelId="{890ED212-2010-4284-A6B8-3DFF4B61BEEC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IPR Policy</a:t>
          </a:r>
          <a:endParaRPr lang="en-US" dirty="0"/>
        </a:p>
      </dgm:t>
    </dgm:pt>
    <dgm:pt modelId="{2A3EE1F8-BDF2-4E21-B150-039622B64CE3}" type="parTrans" cxnId="{58CA18A5-8F84-46B8-81E8-75BB29DF6187}">
      <dgm:prSet/>
      <dgm:spPr/>
      <dgm:t>
        <a:bodyPr/>
        <a:lstStyle/>
        <a:p>
          <a:endParaRPr lang="en-US"/>
        </a:p>
      </dgm:t>
    </dgm:pt>
    <dgm:pt modelId="{0BFD0710-EA8B-48BF-A386-D54A7A313AA1}" type="sibTrans" cxnId="{58CA18A5-8F84-46B8-81E8-75BB29DF6187}">
      <dgm:prSet/>
      <dgm:spPr/>
      <dgm:t>
        <a:bodyPr/>
        <a:lstStyle/>
        <a:p>
          <a:endParaRPr lang="en-US"/>
        </a:p>
      </dgm:t>
    </dgm:pt>
    <dgm:pt modelId="{882AE8DB-16CB-41EF-8EC0-52303028A65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err="1" smtClean="0"/>
            <a:t>Labour</a:t>
          </a:r>
          <a:r>
            <a:rPr lang="en-US" b="1" dirty="0" smtClean="0"/>
            <a:t> Policy</a:t>
          </a:r>
          <a:endParaRPr lang="en-US" dirty="0"/>
        </a:p>
      </dgm:t>
    </dgm:pt>
    <dgm:pt modelId="{7B783B85-AE6C-496B-940B-A9F7D7635985}" type="parTrans" cxnId="{9EFF4BEC-E921-4D0C-82CA-A51253C5E219}">
      <dgm:prSet/>
      <dgm:spPr/>
      <dgm:t>
        <a:bodyPr/>
        <a:lstStyle/>
        <a:p>
          <a:endParaRPr lang="en-US"/>
        </a:p>
      </dgm:t>
    </dgm:pt>
    <dgm:pt modelId="{700A6DFA-3574-45EF-A141-6AD63933CD84}" type="sibTrans" cxnId="{9EFF4BEC-E921-4D0C-82CA-A51253C5E219}">
      <dgm:prSet/>
      <dgm:spPr/>
      <dgm:t>
        <a:bodyPr/>
        <a:lstStyle/>
        <a:p>
          <a:endParaRPr lang="en-US"/>
        </a:p>
      </dgm:t>
    </dgm:pt>
    <dgm:pt modelId="{31D820B5-8C28-4B89-9B82-2EFE2798EC53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Procurement Policy</a:t>
          </a:r>
          <a:endParaRPr lang="en-US" dirty="0"/>
        </a:p>
      </dgm:t>
    </dgm:pt>
    <dgm:pt modelId="{25BF96AB-1F8A-4C3F-8559-2C8E4F048949}" type="parTrans" cxnId="{2FD0EAAB-6BEA-47F4-99D6-6FCA3B7196EE}">
      <dgm:prSet/>
      <dgm:spPr/>
      <dgm:t>
        <a:bodyPr/>
        <a:lstStyle/>
        <a:p>
          <a:endParaRPr lang="en-US"/>
        </a:p>
      </dgm:t>
    </dgm:pt>
    <dgm:pt modelId="{C8484A08-6DA1-47CA-A3D2-B8FCCD576DD4}" type="sibTrans" cxnId="{2FD0EAAB-6BEA-47F4-99D6-6FCA3B7196EE}">
      <dgm:prSet/>
      <dgm:spPr/>
      <dgm:t>
        <a:bodyPr/>
        <a:lstStyle/>
        <a:p>
          <a:endParaRPr lang="en-US"/>
        </a:p>
      </dgm:t>
    </dgm:pt>
    <dgm:pt modelId="{1B6B806D-7D96-4963-A6F0-DD773565BA2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… others …</a:t>
          </a:r>
          <a:r>
            <a:rPr lang="en-US" dirty="0" smtClean="0"/>
            <a:t> </a:t>
          </a:r>
          <a:endParaRPr lang="en-US" dirty="0"/>
        </a:p>
      </dgm:t>
    </dgm:pt>
    <dgm:pt modelId="{39D04AA0-5867-4891-9063-AC48E1408829}" type="parTrans" cxnId="{A890854E-F588-4D4C-BFCF-6899D190F2ED}">
      <dgm:prSet/>
      <dgm:spPr/>
      <dgm:t>
        <a:bodyPr/>
        <a:lstStyle/>
        <a:p>
          <a:endParaRPr lang="en-US"/>
        </a:p>
      </dgm:t>
    </dgm:pt>
    <dgm:pt modelId="{DCFF4AB1-4EAA-4C27-A634-B42E5965F470}" type="sibTrans" cxnId="{A890854E-F588-4D4C-BFCF-6899D190F2ED}">
      <dgm:prSet/>
      <dgm:spPr/>
      <dgm:t>
        <a:bodyPr/>
        <a:lstStyle/>
        <a:p>
          <a:endParaRPr lang="en-US"/>
        </a:p>
      </dgm:t>
    </dgm:pt>
    <dgm:pt modelId="{0E1CCA10-D43D-4DFC-A7CF-389B833B6C36}" type="pres">
      <dgm:prSet presAssocID="{7C59FCAA-98EE-4166-816C-B5B57FA85B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8D39D15-0AF2-41C5-9E1E-5D0D015129EE}" type="pres">
      <dgm:prSet presAssocID="{D967F120-C7C0-45C9-8737-B9A2786C0C89}" presName="parentText" presStyleLbl="node1" presStyleIdx="0" presStyleCnt="9" custLinFactNeighborY="-753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A1382A8-5959-47EB-93AD-EA54332B474F}" type="pres">
      <dgm:prSet presAssocID="{B539D64B-9B8B-4860-A2DE-5ACF395793A5}" presName="spacer" presStyleCnt="0"/>
      <dgm:spPr/>
    </dgm:pt>
    <dgm:pt modelId="{9B6768EA-2BA1-4B2A-87FD-F462A9662841}" type="pres">
      <dgm:prSet presAssocID="{C3CD8E3B-1159-4509-B544-3961CEC3CAC6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F90D40D-338B-4B86-B4A1-5CDB259EFCBE}" type="pres">
      <dgm:prSet presAssocID="{2C5B4DB6-AC9A-46A0-A6F0-B4782055CBDB}" presName="spacer" presStyleCnt="0"/>
      <dgm:spPr/>
    </dgm:pt>
    <dgm:pt modelId="{798548C4-6C8A-4794-9018-BE118AE05DF8}" type="pres">
      <dgm:prSet presAssocID="{C6756C02-EE5A-4FA1-A395-4239D2E5CDB0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75E11AC-7548-4425-923C-67D703D5428A}" type="pres">
      <dgm:prSet presAssocID="{7101F872-8726-4212-AACC-F9CFE5F6BA20}" presName="spacer" presStyleCnt="0"/>
      <dgm:spPr/>
    </dgm:pt>
    <dgm:pt modelId="{1D82EB67-117A-4DE8-8FF9-2C12DDC63ADA}" type="pres">
      <dgm:prSet presAssocID="{956A55C6-BECB-4B7C-9E41-3D088C221B97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9C7E078-8A1A-4328-989A-3694CF673C80}" type="pres">
      <dgm:prSet presAssocID="{3AE473E8-9B11-40FA-A1AA-87B5F5FBB827}" presName="spacer" presStyleCnt="0"/>
      <dgm:spPr/>
    </dgm:pt>
    <dgm:pt modelId="{51E32E2B-7567-4ADD-BF70-E82670E70809}" type="pres">
      <dgm:prSet presAssocID="{BC996376-3B8F-4802-908A-06B4D8DCBA55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E95F0B-ADBA-4831-9324-EE0A56E0A00A}" type="pres">
      <dgm:prSet presAssocID="{4284764D-C706-4A26-81A4-E6446701AB5F}" presName="spacer" presStyleCnt="0"/>
      <dgm:spPr/>
    </dgm:pt>
    <dgm:pt modelId="{FC50495A-C176-4E20-9D1C-2A8063EF7FB9}" type="pres">
      <dgm:prSet presAssocID="{890ED212-2010-4284-A6B8-3DFF4B61BEEC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D3E21C-EE0D-477C-81E1-58E405263135}" type="pres">
      <dgm:prSet presAssocID="{0BFD0710-EA8B-48BF-A386-D54A7A313AA1}" presName="spacer" presStyleCnt="0"/>
      <dgm:spPr/>
    </dgm:pt>
    <dgm:pt modelId="{D9F48DDB-A598-4401-B351-8DD3174C6DC7}" type="pres">
      <dgm:prSet presAssocID="{882AE8DB-16CB-41EF-8EC0-52303028A650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9B2B7BA-D490-4F8B-BB76-A2956193AB31}" type="pres">
      <dgm:prSet presAssocID="{700A6DFA-3574-45EF-A141-6AD63933CD84}" presName="spacer" presStyleCnt="0"/>
      <dgm:spPr/>
    </dgm:pt>
    <dgm:pt modelId="{2379C614-A923-438A-8D95-D0751586641B}" type="pres">
      <dgm:prSet presAssocID="{31D820B5-8C28-4B89-9B82-2EFE2798EC53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D8F9161-D81F-4AD9-B130-922A20F5BEC7}" type="pres">
      <dgm:prSet presAssocID="{C8484A08-6DA1-47CA-A3D2-B8FCCD576DD4}" presName="spacer" presStyleCnt="0"/>
      <dgm:spPr/>
    </dgm:pt>
    <dgm:pt modelId="{1BED490A-8018-49E5-BD92-020A603D2228}" type="pres">
      <dgm:prSet presAssocID="{1B6B806D-7D96-4963-A6F0-DD773565BA27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9E1ECA3-6AAE-4F6F-88A8-E6F9BEE4E702}" type="presOf" srcId="{7C59FCAA-98EE-4166-816C-B5B57FA85B33}" destId="{0E1CCA10-D43D-4DFC-A7CF-389B833B6C36}" srcOrd="0" destOrd="0" presId="urn:microsoft.com/office/officeart/2005/8/layout/vList2"/>
    <dgm:cxn modelId="{DCCC4046-FE93-43A5-8153-84F5370987A7}" type="presOf" srcId="{882AE8DB-16CB-41EF-8EC0-52303028A650}" destId="{D9F48DDB-A598-4401-B351-8DD3174C6DC7}" srcOrd="0" destOrd="0" presId="urn:microsoft.com/office/officeart/2005/8/layout/vList2"/>
    <dgm:cxn modelId="{46CC242D-A456-4952-8381-0A6B348BAABF}" srcId="{7C59FCAA-98EE-4166-816C-B5B57FA85B33}" destId="{956A55C6-BECB-4B7C-9E41-3D088C221B97}" srcOrd="3" destOrd="0" parTransId="{48FC7305-EFE1-4F9D-9E7D-9AB47AA74609}" sibTransId="{3AE473E8-9B11-40FA-A1AA-87B5F5FBB827}"/>
    <dgm:cxn modelId="{58CA18A5-8F84-46B8-81E8-75BB29DF6187}" srcId="{7C59FCAA-98EE-4166-816C-B5B57FA85B33}" destId="{890ED212-2010-4284-A6B8-3DFF4B61BEEC}" srcOrd="5" destOrd="0" parTransId="{2A3EE1F8-BDF2-4E21-B150-039622B64CE3}" sibTransId="{0BFD0710-EA8B-48BF-A386-D54A7A313AA1}"/>
    <dgm:cxn modelId="{2FD0EAAB-6BEA-47F4-99D6-6FCA3B7196EE}" srcId="{7C59FCAA-98EE-4166-816C-B5B57FA85B33}" destId="{31D820B5-8C28-4B89-9B82-2EFE2798EC53}" srcOrd="7" destOrd="0" parTransId="{25BF96AB-1F8A-4C3F-8559-2C8E4F048949}" sibTransId="{C8484A08-6DA1-47CA-A3D2-B8FCCD576DD4}"/>
    <dgm:cxn modelId="{83F13CC7-EA85-4130-ADB1-6C4AEB097DB9}" type="presOf" srcId="{890ED212-2010-4284-A6B8-3DFF4B61BEEC}" destId="{FC50495A-C176-4E20-9D1C-2A8063EF7FB9}" srcOrd="0" destOrd="0" presId="urn:microsoft.com/office/officeart/2005/8/layout/vList2"/>
    <dgm:cxn modelId="{7F49A3CC-53D7-4F0F-A5C1-8DA3CCC706B0}" srcId="{7C59FCAA-98EE-4166-816C-B5B57FA85B33}" destId="{BC996376-3B8F-4802-908A-06B4D8DCBA55}" srcOrd="4" destOrd="0" parTransId="{D9FB8727-0EF2-45AF-9F61-2625C1309C1C}" sibTransId="{4284764D-C706-4A26-81A4-E6446701AB5F}"/>
    <dgm:cxn modelId="{6A9CAAEA-E56E-411F-AD97-5F3F291BF593}" srcId="{7C59FCAA-98EE-4166-816C-B5B57FA85B33}" destId="{D967F120-C7C0-45C9-8737-B9A2786C0C89}" srcOrd="0" destOrd="0" parTransId="{A39BB2D0-DF87-4BC7-AFBD-73C646F0CBD8}" sibTransId="{B539D64B-9B8B-4860-A2DE-5ACF395793A5}"/>
    <dgm:cxn modelId="{7E753AF7-AD46-42D3-B41D-4260AF9F7848}" type="presOf" srcId="{956A55C6-BECB-4B7C-9E41-3D088C221B97}" destId="{1D82EB67-117A-4DE8-8FF9-2C12DDC63ADA}" srcOrd="0" destOrd="0" presId="urn:microsoft.com/office/officeart/2005/8/layout/vList2"/>
    <dgm:cxn modelId="{9EFF4BEC-E921-4D0C-82CA-A51253C5E219}" srcId="{7C59FCAA-98EE-4166-816C-B5B57FA85B33}" destId="{882AE8DB-16CB-41EF-8EC0-52303028A650}" srcOrd="6" destOrd="0" parTransId="{7B783B85-AE6C-496B-940B-A9F7D7635985}" sibTransId="{700A6DFA-3574-45EF-A141-6AD63933CD84}"/>
    <dgm:cxn modelId="{5FCA21F7-B9A6-4F86-9291-180B94D6514D}" type="presOf" srcId="{BC996376-3B8F-4802-908A-06B4D8DCBA55}" destId="{51E32E2B-7567-4ADD-BF70-E82670E70809}" srcOrd="0" destOrd="0" presId="urn:microsoft.com/office/officeart/2005/8/layout/vList2"/>
    <dgm:cxn modelId="{75004A57-7C03-4674-8FA2-1037E47EBF31}" srcId="{7C59FCAA-98EE-4166-816C-B5B57FA85B33}" destId="{C6756C02-EE5A-4FA1-A395-4239D2E5CDB0}" srcOrd="2" destOrd="0" parTransId="{8276832A-BA99-44FA-B8DF-B690CC9C230D}" sibTransId="{7101F872-8726-4212-AACC-F9CFE5F6BA20}"/>
    <dgm:cxn modelId="{8957061E-F182-4357-AEC3-E6ADF2874794}" type="presOf" srcId="{31D820B5-8C28-4B89-9B82-2EFE2798EC53}" destId="{2379C614-A923-438A-8D95-D0751586641B}" srcOrd="0" destOrd="0" presId="urn:microsoft.com/office/officeart/2005/8/layout/vList2"/>
    <dgm:cxn modelId="{D3F5096C-67E1-4252-A18B-FEFBE6609FD8}" type="presOf" srcId="{1B6B806D-7D96-4963-A6F0-DD773565BA27}" destId="{1BED490A-8018-49E5-BD92-020A603D2228}" srcOrd="0" destOrd="0" presId="urn:microsoft.com/office/officeart/2005/8/layout/vList2"/>
    <dgm:cxn modelId="{185C54A8-4AB5-46A7-B942-377031278788}" type="presOf" srcId="{D967F120-C7C0-45C9-8737-B9A2786C0C89}" destId="{68D39D15-0AF2-41C5-9E1E-5D0D015129EE}" srcOrd="0" destOrd="0" presId="urn:microsoft.com/office/officeart/2005/8/layout/vList2"/>
    <dgm:cxn modelId="{0AA4446C-1031-48B9-A358-B185480F019A}" type="presOf" srcId="{C6756C02-EE5A-4FA1-A395-4239D2E5CDB0}" destId="{798548C4-6C8A-4794-9018-BE118AE05DF8}" srcOrd="0" destOrd="0" presId="urn:microsoft.com/office/officeart/2005/8/layout/vList2"/>
    <dgm:cxn modelId="{0E72C62D-45B8-4969-8AC2-6429BCF2ECAD}" type="presOf" srcId="{C3CD8E3B-1159-4509-B544-3961CEC3CAC6}" destId="{9B6768EA-2BA1-4B2A-87FD-F462A9662841}" srcOrd="0" destOrd="0" presId="urn:microsoft.com/office/officeart/2005/8/layout/vList2"/>
    <dgm:cxn modelId="{A890854E-F588-4D4C-BFCF-6899D190F2ED}" srcId="{7C59FCAA-98EE-4166-816C-B5B57FA85B33}" destId="{1B6B806D-7D96-4963-A6F0-DD773565BA27}" srcOrd="8" destOrd="0" parTransId="{39D04AA0-5867-4891-9063-AC48E1408829}" sibTransId="{DCFF4AB1-4EAA-4C27-A634-B42E5965F470}"/>
    <dgm:cxn modelId="{A69A1F4D-0DFF-423D-B65F-2E840DF95530}" srcId="{7C59FCAA-98EE-4166-816C-B5B57FA85B33}" destId="{C3CD8E3B-1159-4509-B544-3961CEC3CAC6}" srcOrd="1" destOrd="0" parTransId="{299751E0-43B7-440A-9F05-CF9C1B38D70A}" sibTransId="{2C5B4DB6-AC9A-46A0-A6F0-B4782055CBDB}"/>
    <dgm:cxn modelId="{8E1A6C82-B323-4ACB-B55F-648E36747DBF}" type="presParOf" srcId="{0E1CCA10-D43D-4DFC-A7CF-389B833B6C36}" destId="{68D39D15-0AF2-41C5-9E1E-5D0D015129EE}" srcOrd="0" destOrd="0" presId="urn:microsoft.com/office/officeart/2005/8/layout/vList2"/>
    <dgm:cxn modelId="{E98A54B0-8DBC-4F75-826D-BA5FFB7206BF}" type="presParOf" srcId="{0E1CCA10-D43D-4DFC-A7CF-389B833B6C36}" destId="{6A1382A8-5959-47EB-93AD-EA54332B474F}" srcOrd="1" destOrd="0" presId="urn:microsoft.com/office/officeart/2005/8/layout/vList2"/>
    <dgm:cxn modelId="{F8AB3ACB-E67C-412D-8E5D-39D4898BB66B}" type="presParOf" srcId="{0E1CCA10-D43D-4DFC-A7CF-389B833B6C36}" destId="{9B6768EA-2BA1-4B2A-87FD-F462A9662841}" srcOrd="2" destOrd="0" presId="urn:microsoft.com/office/officeart/2005/8/layout/vList2"/>
    <dgm:cxn modelId="{46746FFA-3788-460E-81C5-9308CBABC9EA}" type="presParOf" srcId="{0E1CCA10-D43D-4DFC-A7CF-389B833B6C36}" destId="{3F90D40D-338B-4B86-B4A1-5CDB259EFCBE}" srcOrd="3" destOrd="0" presId="urn:microsoft.com/office/officeart/2005/8/layout/vList2"/>
    <dgm:cxn modelId="{A7447F7F-1346-40E0-92DF-A08C2EC8B700}" type="presParOf" srcId="{0E1CCA10-D43D-4DFC-A7CF-389B833B6C36}" destId="{798548C4-6C8A-4794-9018-BE118AE05DF8}" srcOrd="4" destOrd="0" presId="urn:microsoft.com/office/officeart/2005/8/layout/vList2"/>
    <dgm:cxn modelId="{4D7B7437-D437-4552-86F8-A35E12DF300D}" type="presParOf" srcId="{0E1CCA10-D43D-4DFC-A7CF-389B833B6C36}" destId="{175E11AC-7548-4425-923C-67D703D5428A}" srcOrd="5" destOrd="0" presId="urn:microsoft.com/office/officeart/2005/8/layout/vList2"/>
    <dgm:cxn modelId="{C9C1FF67-ED20-410E-98BA-4B09B3580D47}" type="presParOf" srcId="{0E1CCA10-D43D-4DFC-A7CF-389B833B6C36}" destId="{1D82EB67-117A-4DE8-8FF9-2C12DDC63ADA}" srcOrd="6" destOrd="0" presId="urn:microsoft.com/office/officeart/2005/8/layout/vList2"/>
    <dgm:cxn modelId="{F84A25CB-6CD9-4B7A-988A-3ACB280A88AB}" type="presParOf" srcId="{0E1CCA10-D43D-4DFC-A7CF-389B833B6C36}" destId="{E9C7E078-8A1A-4328-989A-3694CF673C80}" srcOrd="7" destOrd="0" presId="urn:microsoft.com/office/officeart/2005/8/layout/vList2"/>
    <dgm:cxn modelId="{545AE46A-C044-42D8-8F81-C98A0C6BF0B3}" type="presParOf" srcId="{0E1CCA10-D43D-4DFC-A7CF-389B833B6C36}" destId="{51E32E2B-7567-4ADD-BF70-E82670E70809}" srcOrd="8" destOrd="0" presId="urn:microsoft.com/office/officeart/2005/8/layout/vList2"/>
    <dgm:cxn modelId="{A88FE52C-5161-423D-A937-36E9E5FB9540}" type="presParOf" srcId="{0E1CCA10-D43D-4DFC-A7CF-389B833B6C36}" destId="{01E95F0B-ADBA-4831-9324-EE0A56E0A00A}" srcOrd="9" destOrd="0" presId="urn:microsoft.com/office/officeart/2005/8/layout/vList2"/>
    <dgm:cxn modelId="{DEB6B3AE-E916-4737-A383-DDA8A181EA54}" type="presParOf" srcId="{0E1CCA10-D43D-4DFC-A7CF-389B833B6C36}" destId="{FC50495A-C176-4E20-9D1C-2A8063EF7FB9}" srcOrd="10" destOrd="0" presId="urn:microsoft.com/office/officeart/2005/8/layout/vList2"/>
    <dgm:cxn modelId="{28274A5C-A635-432A-A408-F6B4E3C24150}" type="presParOf" srcId="{0E1CCA10-D43D-4DFC-A7CF-389B833B6C36}" destId="{F9D3E21C-EE0D-477C-81E1-58E405263135}" srcOrd="11" destOrd="0" presId="urn:microsoft.com/office/officeart/2005/8/layout/vList2"/>
    <dgm:cxn modelId="{3E67F2ED-DC11-45EF-9DF7-FD9488F31D83}" type="presParOf" srcId="{0E1CCA10-D43D-4DFC-A7CF-389B833B6C36}" destId="{D9F48DDB-A598-4401-B351-8DD3174C6DC7}" srcOrd="12" destOrd="0" presId="urn:microsoft.com/office/officeart/2005/8/layout/vList2"/>
    <dgm:cxn modelId="{1804AE70-21AC-416E-8DD1-FBE7A886EF70}" type="presParOf" srcId="{0E1CCA10-D43D-4DFC-A7CF-389B833B6C36}" destId="{B9B2B7BA-D490-4F8B-BB76-A2956193AB31}" srcOrd="13" destOrd="0" presId="urn:microsoft.com/office/officeart/2005/8/layout/vList2"/>
    <dgm:cxn modelId="{5DF398E8-F869-464E-B52E-A251CAF7DEBD}" type="presParOf" srcId="{0E1CCA10-D43D-4DFC-A7CF-389B833B6C36}" destId="{2379C614-A923-438A-8D95-D0751586641B}" srcOrd="14" destOrd="0" presId="urn:microsoft.com/office/officeart/2005/8/layout/vList2"/>
    <dgm:cxn modelId="{7A9E037C-98EC-4244-9232-D6235278B359}" type="presParOf" srcId="{0E1CCA10-D43D-4DFC-A7CF-389B833B6C36}" destId="{9D8F9161-D81F-4AD9-B130-922A20F5BEC7}" srcOrd="15" destOrd="0" presId="urn:microsoft.com/office/officeart/2005/8/layout/vList2"/>
    <dgm:cxn modelId="{F7D03B13-285D-4BE6-B6C7-FB41B3847487}" type="presParOf" srcId="{0E1CCA10-D43D-4DFC-A7CF-389B833B6C36}" destId="{1BED490A-8018-49E5-BD92-020A603D2228}" srcOrd="1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C68490-D4B3-48FF-A6C9-B06103EC63B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E84EAE4-5679-4063-B454-F793927446B5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IN" dirty="0"/>
        </a:p>
      </dgm:t>
    </dgm:pt>
    <dgm:pt modelId="{561A698A-4EFD-4733-8683-5E62C87A50A6}" type="parTrans" cxnId="{2A8BEAC5-DAB8-40A9-ABE3-FBFA3797B0CC}">
      <dgm:prSet/>
      <dgm:spPr/>
      <dgm:t>
        <a:bodyPr/>
        <a:lstStyle/>
        <a:p>
          <a:endParaRPr lang="en-IN"/>
        </a:p>
      </dgm:t>
    </dgm:pt>
    <dgm:pt modelId="{60763234-28E9-4161-8821-E209AD25E727}" type="sibTrans" cxnId="{2A8BEAC5-DAB8-40A9-ABE3-FBFA3797B0CC}">
      <dgm:prSet/>
      <dgm:spPr/>
      <dgm:t>
        <a:bodyPr/>
        <a:lstStyle/>
        <a:p>
          <a:endParaRPr lang="en-IN"/>
        </a:p>
      </dgm:t>
    </dgm:pt>
    <dgm:pt modelId="{1BF2CFD9-371C-4710-B4FE-D7D686F2AC9A}">
      <dgm:prSet phldrT="[Text]"/>
      <dgm:spPr/>
      <dgm:t>
        <a:bodyPr/>
        <a:lstStyle/>
        <a:p>
          <a:r>
            <a:rPr lang="en-US" dirty="0" smtClean="0"/>
            <a:t> Competition distortions in sectoral laws and policies</a:t>
          </a:r>
          <a:endParaRPr lang="en-IN" dirty="0"/>
        </a:p>
      </dgm:t>
    </dgm:pt>
    <dgm:pt modelId="{15AAE36E-AD0C-4440-96F1-CA6FAA9AAFD1}" type="parTrans" cxnId="{EA98BA49-3EAB-4A5B-82AA-B7C3DA1F6777}">
      <dgm:prSet/>
      <dgm:spPr/>
      <dgm:t>
        <a:bodyPr/>
        <a:lstStyle/>
        <a:p>
          <a:endParaRPr lang="en-IN"/>
        </a:p>
      </dgm:t>
    </dgm:pt>
    <dgm:pt modelId="{4DC60D97-ED01-42F6-928C-A3E33EF0B71A}" type="sibTrans" cxnId="{EA98BA49-3EAB-4A5B-82AA-B7C3DA1F6777}">
      <dgm:prSet/>
      <dgm:spPr/>
      <dgm:t>
        <a:bodyPr/>
        <a:lstStyle/>
        <a:p>
          <a:endParaRPr lang="en-IN"/>
        </a:p>
      </dgm:t>
    </dgm:pt>
    <dgm:pt modelId="{384767B5-D465-4630-86E3-26E2B4910081}">
      <dgm:prSet phldrT="[Text]"/>
      <dgm:spPr/>
      <dgm:t>
        <a:bodyPr/>
        <a:lstStyle/>
        <a:p>
          <a:r>
            <a:rPr lang="en-US" dirty="0" smtClean="0"/>
            <a:t>Based on Competition Checklist</a:t>
          </a:r>
          <a:endParaRPr lang="en-IN" dirty="0"/>
        </a:p>
      </dgm:t>
    </dgm:pt>
    <dgm:pt modelId="{9A10ED5B-1296-4B56-B666-A9D8220CACF5}" type="parTrans" cxnId="{BCE9E229-420B-484C-9091-8EB33329BE1D}">
      <dgm:prSet/>
      <dgm:spPr/>
      <dgm:t>
        <a:bodyPr/>
        <a:lstStyle/>
        <a:p>
          <a:endParaRPr lang="en-IN"/>
        </a:p>
      </dgm:t>
    </dgm:pt>
    <dgm:pt modelId="{A2F8C9B3-FA98-43BD-BCEE-4AE489940BED}" type="sibTrans" cxnId="{BCE9E229-420B-484C-9091-8EB33329BE1D}">
      <dgm:prSet/>
      <dgm:spPr/>
      <dgm:t>
        <a:bodyPr/>
        <a:lstStyle/>
        <a:p>
          <a:endParaRPr lang="en-IN"/>
        </a:p>
      </dgm:t>
    </dgm:pt>
    <dgm:pt modelId="{BE2AB58B-1782-45E6-B8D1-322A8B2FF351}">
      <dgm:prSet phldrT="[Text]"/>
      <dgm:spPr/>
      <dgm:t>
        <a:bodyPr/>
        <a:lstStyle/>
        <a:p>
          <a:r>
            <a:rPr lang="en-IN" dirty="0" smtClean="0">
              <a:hlinkClick xmlns:r="http://schemas.openxmlformats.org/officeDocument/2006/relationships" r:id="rId1" action="ppaction://hlinksldjump"/>
            </a:rPr>
            <a:t>Competition Assessment Toolkit (Impact Assessment Study</a:t>
          </a:r>
          <a:r>
            <a:rPr lang="en-IN" dirty="0" smtClean="0"/>
            <a:t>)</a:t>
          </a:r>
          <a:endParaRPr lang="en-IN" dirty="0"/>
        </a:p>
      </dgm:t>
    </dgm:pt>
    <dgm:pt modelId="{7A65A079-B461-43A9-94F2-9BDEDDA51FC3}" type="parTrans" cxnId="{12E5AC9C-0013-4F5A-82E6-BFDFB8DFB593}">
      <dgm:prSet/>
      <dgm:spPr/>
      <dgm:t>
        <a:bodyPr/>
        <a:lstStyle/>
        <a:p>
          <a:endParaRPr lang="en-IN"/>
        </a:p>
      </dgm:t>
    </dgm:pt>
    <dgm:pt modelId="{A84C215B-4C2B-4760-9A94-D273A12495A9}" type="sibTrans" cxnId="{12E5AC9C-0013-4F5A-82E6-BFDFB8DFB593}">
      <dgm:prSet/>
      <dgm:spPr/>
      <dgm:t>
        <a:bodyPr/>
        <a:lstStyle/>
        <a:p>
          <a:endParaRPr lang="en-IN"/>
        </a:p>
      </dgm:t>
    </dgm:pt>
    <dgm:pt modelId="{EABA12F9-1A52-4B73-B97E-EACBF9E59C41}">
      <dgm:prSet phldrT="[Text]"/>
      <dgm:spPr/>
      <dgm:t>
        <a:bodyPr/>
        <a:lstStyle/>
        <a:p>
          <a:r>
            <a:rPr lang="en-US" dirty="0" smtClean="0"/>
            <a:t>Formulation of corrective measures</a:t>
          </a:r>
          <a:endParaRPr lang="en-IN" dirty="0"/>
        </a:p>
      </dgm:t>
    </dgm:pt>
    <dgm:pt modelId="{7C3D788B-59E6-4ECA-A0A4-53F165844B0D}" type="parTrans" cxnId="{D2621257-CA18-447A-901E-B9B1938116B2}">
      <dgm:prSet/>
      <dgm:spPr/>
      <dgm:t>
        <a:bodyPr/>
        <a:lstStyle/>
        <a:p>
          <a:endParaRPr lang="en-IN"/>
        </a:p>
      </dgm:t>
    </dgm:pt>
    <dgm:pt modelId="{102947F8-5E2F-46A6-9456-376C4DFB047A}" type="sibTrans" cxnId="{D2621257-CA18-447A-901E-B9B1938116B2}">
      <dgm:prSet/>
      <dgm:spPr/>
      <dgm:t>
        <a:bodyPr/>
        <a:lstStyle/>
        <a:p>
          <a:endParaRPr lang="en-IN"/>
        </a:p>
      </dgm:t>
    </dgm:pt>
    <dgm:pt modelId="{01FA5F7F-8020-4290-A1A2-FA80DB711BA7}">
      <dgm:prSet phldrT="[Text]"/>
      <dgm:spPr/>
      <dgm:t>
        <a:bodyPr/>
        <a:lstStyle/>
        <a:p>
          <a:r>
            <a:rPr lang="en-US" dirty="0" smtClean="0"/>
            <a:t> Suggesting </a:t>
          </a:r>
          <a:r>
            <a:rPr lang="en-US" dirty="0" err="1" smtClean="0"/>
            <a:t>Iegislative</a:t>
          </a:r>
          <a:r>
            <a:rPr lang="en-US" dirty="0" smtClean="0"/>
            <a:t> reforms and implementation (subject to political economy challenges)</a:t>
          </a:r>
          <a:endParaRPr lang="en-IN" dirty="0"/>
        </a:p>
      </dgm:t>
    </dgm:pt>
    <dgm:pt modelId="{25F1CC85-509B-4335-9C91-926B79C8EDBE}" type="parTrans" cxnId="{7D0F97AD-340D-441D-A5AF-444F7F41209D}">
      <dgm:prSet/>
      <dgm:spPr/>
      <dgm:t>
        <a:bodyPr/>
        <a:lstStyle/>
        <a:p>
          <a:endParaRPr lang="en-IN"/>
        </a:p>
      </dgm:t>
    </dgm:pt>
    <dgm:pt modelId="{E0D435A9-2D1C-44C9-94E1-17847AACCE90}" type="sibTrans" cxnId="{7D0F97AD-340D-441D-A5AF-444F7F41209D}">
      <dgm:prSet/>
      <dgm:spPr/>
      <dgm:t>
        <a:bodyPr/>
        <a:lstStyle/>
        <a:p>
          <a:endParaRPr lang="en-IN"/>
        </a:p>
      </dgm:t>
    </dgm:pt>
    <dgm:pt modelId="{B8CC885A-8629-4808-A798-91D770027A24}">
      <dgm:prSet/>
      <dgm:spPr/>
      <dgm:t>
        <a:bodyPr/>
        <a:lstStyle/>
        <a:p>
          <a:r>
            <a:rPr lang="en-US" dirty="0" smtClean="0"/>
            <a:t>Outcome</a:t>
          </a:r>
          <a:endParaRPr lang="en-IN" dirty="0"/>
        </a:p>
      </dgm:t>
    </dgm:pt>
    <dgm:pt modelId="{3EE207CE-28EF-454F-918D-EF4E8F12DDC2}" type="sibTrans" cxnId="{A933885E-BDA6-4174-97F8-E034016404A4}">
      <dgm:prSet/>
      <dgm:spPr/>
      <dgm:t>
        <a:bodyPr/>
        <a:lstStyle/>
        <a:p>
          <a:endParaRPr lang="en-IN"/>
        </a:p>
      </dgm:t>
    </dgm:pt>
    <dgm:pt modelId="{2927B953-1604-44D8-BA12-B65A418EBC06}" type="parTrans" cxnId="{A933885E-BDA6-4174-97F8-E034016404A4}">
      <dgm:prSet/>
      <dgm:spPr/>
      <dgm:t>
        <a:bodyPr/>
        <a:lstStyle/>
        <a:p>
          <a:endParaRPr lang="en-IN"/>
        </a:p>
      </dgm:t>
    </dgm:pt>
    <dgm:pt modelId="{714C04D2-A389-4752-AA3E-E3E37D88F4B6}">
      <dgm:prSet/>
      <dgm:spPr/>
      <dgm:t>
        <a:bodyPr/>
        <a:lstStyle/>
        <a:p>
          <a:r>
            <a:rPr lang="en-US" dirty="0" smtClean="0"/>
            <a:t>Enhanced competition in select sectors</a:t>
          </a:r>
          <a:endParaRPr lang="en-IN" dirty="0"/>
        </a:p>
      </dgm:t>
    </dgm:pt>
    <dgm:pt modelId="{30474EA8-1C3A-4EB0-A9E2-AD40CD2FA9C8}" type="parTrans" cxnId="{ADC05CFB-1478-47EE-B896-7420E3E3316B}">
      <dgm:prSet/>
      <dgm:spPr/>
      <dgm:t>
        <a:bodyPr/>
        <a:lstStyle/>
        <a:p>
          <a:endParaRPr lang="en-IN"/>
        </a:p>
      </dgm:t>
    </dgm:pt>
    <dgm:pt modelId="{318FA2D1-601C-4626-8F8A-CB4A04A8CF6B}" type="sibTrans" cxnId="{ADC05CFB-1478-47EE-B896-7420E3E3316B}">
      <dgm:prSet/>
      <dgm:spPr/>
      <dgm:t>
        <a:bodyPr/>
        <a:lstStyle/>
        <a:p>
          <a:endParaRPr lang="en-IN"/>
        </a:p>
      </dgm:t>
    </dgm:pt>
    <dgm:pt modelId="{E6C55B4A-F3BC-4077-9890-A933CF115C35}">
      <dgm:prSet/>
      <dgm:spPr/>
      <dgm:t>
        <a:bodyPr/>
        <a:lstStyle/>
        <a:p>
          <a:r>
            <a:rPr lang="en-US" dirty="0" smtClean="0"/>
            <a:t>Economic Gains</a:t>
          </a:r>
          <a:endParaRPr lang="en-IN" dirty="0"/>
        </a:p>
      </dgm:t>
    </dgm:pt>
    <dgm:pt modelId="{CA8281D6-990F-42BD-9265-F9FBF5EAD535}" type="sibTrans" cxnId="{05B088CF-8027-49F5-A682-D578FFB341F3}">
      <dgm:prSet/>
      <dgm:spPr/>
      <dgm:t>
        <a:bodyPr/>
        <a:lstStyle/>
        <a:p>
          <a:endParaRPr lang="en-IN"/>
        </a:p>
      </dgm:t>
    </dgm:pt>
    <dgm:pt modelId="{7E5504C5-5251-4C77-994B-CC6F20D2AA5E}" type="parTrans" cxnId="{05B088CF-8027-49F5-A682-D578FFB341F3}">
      <dgm:prSet/>
      <dgm:spPr/>
      <dgm:t>
        <a:bodyPr/>
        <a:lstStyle/>
        <a:p>
          <a:endParaRPr lang="en-IN"/>
        </a:p>
      </dgm:t>
    </dgm:pt>
    <dgm:pt modelId="{DD75C050-AA9B-4D03-93D2-16FDCAD5DC21}">
      <dgm:prSet/>
      <dgm:spPr/>
      <dgm:t>
        <a:bodyPr/>
        <a:lstStyle/>
        <a:p>
          <a:r>
            <a:rPr lang="en-US" dirty="0" smtClean="0"/>
            <a:t>Quantitative analysis</a:t>
          </a:r>
          <a:endParaRPr lang="en-IN" dirty="0"/>
        </a:p>
      </dgm:t>
    </dgm:pt>
    <dgm:pt modelId="{ED97308E-853B-4CC7-A394-48A1452455CB}" type="sibTrans" cxnId="{90741617-0E9E-4725-8F5E-981FBA138BCA}">
      <dgm:prSet/>
      <dgm:spPr/>
      <dgm:t>
        <a:bodyPr/>
        <a:lstStyle/>
        <a:p>
          <a:endParaRPr lang="en-IN"/>
        </a:p>
      </dgm:t>
    </dgm:pt>
    <dgm:pt modelId="{0CC3088E-14B0-485E-BD37-3A934678D295}" type="parTrans" cxnId="{90741617-0E9E-4725-8F5E-981FBA138BCA}">
      <dgm:prSet/>
      <dgm:spPr/>
      <dgm:t>
        <a:bodyPr/>
        <a:lstStyle/>
        <a:p>
          <a:endParaRPr lang="en-IN"/>
        </a:p>
      </dgm:t>
    </dgm:pt>
    <dgm:pt modelId="{6856C8EF-5D4E-4BDD-ABA6-62136CFB79E0}" type="pres">
      <dgm:prSet presAssocID="{E1C68490-D4B3-48FF-A6C9-B06103EC63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315E146-B891-4DB1-B107-4AAE833CBDFC}" type="pres">
      <dgm:prSet presAssocID="{3E84EAE4-5679-4063-B454-F793927446B5}" presName="composite" presStyleCnt="0"/>
      <dgm:spPr/>
    </dgm:pt>
    <dgm:pt modelId="{E315B0E4-8319-400E-A4E0-047FDC7A14EF}" type="pres">
      <dgm:prSet presAssocID="{3E84EAE4-5679-4063-B454-F793927446B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765DF6-202D-437F-ACDC-2E3A83462959}" type="pres">
      <dgm:prSet presAssocID="{3E84EAE4-5679-4063-B454-F793927446B5}" presName="parSh" presStyleLbl="node1" presStyleIdx="0" presStyleCnt="5"/>
      <dgm:spPr/>
      <dgm:t>
        <a:bodyPr/>
        <a:lstStyle/>
        <a:p>
          <a:endParaRPr lang="en-IN"/>
        </a:p>
      </dgm:t>
    </dgm:pt>
    <dgm:pt modelId="{4230290A-0ECB-40E2-B667-7DDB116DCB13}" type="pres">
      <dgm:prSet presAssocID="{3E84EAE4-5679-4063-B454-F793927446B5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718F38C-C7CA-4232-8761-5364EE98FB97}" type="pres">
      <dgm:prSet presAssocID="{60763234-28E9-4161-8821-E209AD25E727}" presName="sibTrans" presStyleLbl="sibTrans2D1" presStyleIdx="0" presStyleCnt="4"/>
      <dgm:spPr/>
      <dgm:t>
        <a:bodyPr/>
        <a:lstStyle/>
        <a:p>
          <a:endParaRPr lang="en-IN"/>
        </a:p>
      </dgm:t>
    </dgm:pt>
    <dgm:pt modelId="{2B04823C-C381-41F1-808A-873A8993D771}" type="pres">
      <dgm:prSet presAssocID="{60763234-28E9-4161-8821-E209AD25E727}" presName="connTx" presStyleLbl="sibTrans2D1" presStyleIdx="0" presStyleCnt="4"/>
      <dgm:spPr/>
      <dgm:t>
        <a:bodyPr/>
        <a:lstStyle/>
        <a:p>
          <a:endParaRPr lang="en-IN"/>
        </a:p>
      </dgm:t>
    </dgm:pt>
    <dgm:pt modelId="{A0DAD96B-0EA0-4ECA-89F7-B196CA2ADBD3}" type="pres">
      <dgm:prSet presAssocID="{384767B5-D465-4630-86E3-26E2B4910081}" presName="composite" presStyleCnt="0"/>
      <dgm:spPr/>
    </dgm:pt>
    <dgm:pt modelId="{F703F071-442F-47BC-AE47-71F99467603F}" type="pres">
      <dgm:prSet presAssocID="{384767B5-D465-4630-86E3-26E2B4910081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6333ED2-312C-48DB-B54D-7314C6028D31}" type="pres">
      <dgm:prSet presAssocID="{384767B5-D465-4630-86E3-26E2B4910081}" presName="parSh" presStyleLbl="node1" presStyleIdx="1" presStyleCnt="5"/>
      <dgm:spPr/>
      <dgm:t>
        <a:bodyPr/>
        <a:lstStyle/>
        <a:p>
          <a:endParaRPr lang="en-IN"/>
        </a:p>
      </dgm:t>
    </dgm:pt>
    <dgm:pt modelId="{49FCB4F6-4D8B-4F23-B6B2-465C70E9417B}" type="pres">
      <dgm:prSet presAssocID="{384767B5-D465-4630-86E3-26E2B4910081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C6C342C-3B29-45C8-9301-632CAA499A32}" type="pres">
      <dgm:prSet presAssocID="{A2F8C9B3-FA98-43BD-BCEE-4AE489940BED}" presName="sibTrans" presStyleLbl="sibTrans2D1" presStyleIdx="1" presStyleCnt="4"/>
      <dgm:spPr/>
      <dgm:t>
        <a:bodyPr/>
        <a:lstStyle/>
        <a:p>
          <a:endParaRPr lang="en-IN"/>
        </a:p>
      </dgm:t>
    </dgm:pt>
    <dgm:pt modelId="{A115B17D-B6C6-4FC2-8525-0549FDF4D1E9}" type="pres">
      <dgm:prSet presAssocID="{A2F8C9B3-FA98-43BD-BCEE-4AE489940BED}" presName="connTx" presStyleLbl="sibTrans2D1" presStyleIdx="1" presStyleCnt="4"/>
      <dgm:spPr/>
      <dgm:t>
        <a:bodyPr/>
        <a:lstStyle/>
        <a:p>
          <a:endParaRPr lang="en-IN"/>
        </a:p>
      </dgm:t>
    </dgm:pt>
    <dgm:pt modelId="{9CA92941-8D27-4F1D-8949-C7E12451062C}" type="pres">
      <dgm:prSet presAssocID="{EABA12F9-1A52-4B73-B97E-EACBF9E59C41}" presName="composite" presStyleCnt="0"/>
      <dgm:spPr/>
    </dgm:pt>
    <dgm:pt modelId="{57A70BFF-2EFB-4ACB-9DA8-6DE6F3387DC0}" type="pres">
      <dgm:prSet presAssocID="{EABA12F9-1A52-4B73-B97E-EACBF9E59C41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133B10F-683B-4195-B57E-655147DE32AD}" type="pres">
      <dgm:prSet presAssocID="{EABA12F9-1A52-4B73-B97E-EACBF9E59C41}" presName="parSh" presStyleLbl="node1" presStyleIdx="2" presStyleCnt="5"/>
      <dgm:spPr/>
      <dgm:t>
        <a:bodyPr/>
        <a:lstStyle/>
        <a:p>
          <a:endParaRPr lang="en-IN"/>
        </a:p>
      </dgm:t>
    </dgm:pt>
    <dgm:pt modelId="{AF990DA4-3EB4-4448-BADA-3305719BFEAD}" type="pres">
      <dgm:prSet presAssocID="{EABA12F9-1A52-4B73-B97E-EACBF9E59C41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DAFB1C2-C7AA-46F4-ABC3-61E224390E63}" type="pres">
      <dgm:prSet presAssocID="{102947F8-5E2F-46A6-9456-376C4DFB047A}" presName="sibTrans" presStyleLbl="sibTrans2D1" presStyleIdx="2" presStyleCnt="4"/>
      <dgm:spPr/>
      <dgm:t>
        <a:bodyPr/>
        <a:lstStyle/>
        <a:p>
          <a:endParaRPr lang="en-IN"/>
        </a:p>
      </dgm:t>
    </dgm:pt>
    <dgm:pt modelId="{374F8749-47E8-4AE4-893E-58475357C79B}" type="pres">
      <dgm:prSet presAssocID="{102947F8-5E2F-46A6-9456-376C4DFB047A}" presName="connTx" presStyleLbl="sibTrans2D1" presStyleIdx="2" presStyleCnt="4"/>
      <dgm:spPr/>
      <dgm:t>
        <a:bodyPr/>
        <a:lstStyle/>
        <a:p>
          <a:endParaRPr lang="en-IN"/>
        </a:p>
      </dgm:t>
    </dgm:pt>
    <dgm:pt modelId="{2292DA66-DC14-4F06-B479-A15837C39016}" type="pres">
      <dgm:prSet presAssocID="{B8CC885A-8629-4808-A798-91D770027A24}" presName="composite" presStyleCnt="0"/>
      <dgm:spPr/>
    </dgm:pt>
    <dgm:pt modelId="{55425008-BBEB-43AA-9CF2-F72F1A8E5C92}" type="pres">
      <dgm:prSet presAssocID="{B8CC885A-8629-4808-A798-91D770027A24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5EC5307-EF41-4AEB-A142-83F3AA8F13D0}" type="pres">
      <dgm:prSet presAssocID="{B8CC885A-8629-4808-A798-91D770027A24}" presName="parSh" presStyleLbl="node1" presStyleIdx="3" presStyleCnt="5"/>
      <dgm:spPr/>
      <dgm:t>
        <a:bodyPr/>
        <a:lstStyle/>
        <a:p>
          <a:endParaRPr lang="en-IN"/>
        </a:p>
      </dgm:t>
    </dgm:pt>
    <dgm:pt modelId="{6E104491-A376-4DBE-AD81-27F424A501D9}" type="pres">
      <dgm:prSet presAssocID="{B8CC885A-8629-4808-A798-91D770027A24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C157E24-9DBD-4D11-952F-444F78255F95}" type="pres">
      <dgm:prSet presAssocID="{3EE207CE-28EF-454F-918D-EF4E8F12DDC2}" presName="sibTrans" presStyleLbl="sibTrans2D1" presStyleIdx="3" presStyleCnt="4"/>
      <dgm:spPr/>
      <dgm:t>
        <a:bodyPr/>
        <a:lstStyle/>
        <a:p>
          <a:endParaRPr lang="en-IN"/>
        </a:p>
      </dgm:t>
    </dgm:pt>
    <dgm:pt modelId="{2D5F9D56-880D-425D-9354-289AD8DB4FCA}" type="pres">
      <dgm:prSet presAssocID="{3EE207CE-28EF-454F-918D-EF4E8F12DDC2}" presName="connTx" presStyleLbl="sibTrans2D1" presStyleIdx="3" presStyleCnt="4"/>
      <dgm:spPr/>
      <dgm:t>
        <a:bodyPr/>
        <a:lstStyle/>
        <a:p>
          <a:endParaRPr lang="en-IN"/>
        </a:p>
      </dgm:t>
    </dgm:pt>
    <dgm:pt modelId="{BCCF1258-6CE5-4D7A-AEB8-36E32BC6E581}" type="pres">
      <dgm:prSet presAssocID="{DD75C050-AA9B-4D03-93D2-16FDCAD5DC21}" presName="composite" presStyleCnt="0"/>
      <dgm:spPr/>
    </dgm:pt>
    <dgm:pt modelId="{6803DA29-9CF6-4A6D-8198-B94A24CA5E40}" type="pres">
      <dgm:prSet presAssocID="{DD75C050-AA9B-4D03-93D2-16FDCAD5DC21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49248F1-2A2D-4B73-A0C6-35362D5B6970}" type="pres">
      <dgm:prSet presAssocID="{DD75C050-AA9B-4D03-93D2-16FDCAD5DC21}" presName="parSh" presStyleLbl="node1" presStyleIdx="4" presStyleCnt="5"/>
      <dgm:spPr/>
      <dgm:t>
        <a:bodyPr/>
        <a:lstStyle/>
        <a:p>
          <a:endParaRPr lang="en-IN"/>
        </a:p>
      </dgm:t>
    </dgm:pt>
    <dgm:pt modelId="{8161C743-BA45-4156-939F-4AAD45182F3E}" type="pres">
      <dgm:prSet presAssocID="{DD75C050-AA9B-4D03-93D2-16FDCAD5DC21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7BD551F-D855-4C39-8CCE-314F9627AD22}" type="presOf" srcId="{1BF2CFD9-371C-4710-B4FE-D7D686F2AC9A}" destId="{4230290A-0ECB-40E2-B667-7DDB116DCB13}" srcOrd="0" destOrd="0" presId="urn:microsoft.com/office/officeart/2005/8/layout/process3"/>
    <dgm:cxn modelId="{BC017E97-D0B6-4572-B5F4-0F1CA6FF7E81}" type="presOf" srcId="{3E84EAE4-5679-4063-B454-F793927446B5}" destId="{E315B0E4-8319-400E-A4E0-047FDC7A14EF}" srcOrd="0" destOrd="0" presId="urn:microsoft.com/office/officeart/2005/8/layout/process3"/>
    <dgm:cxn modelId="{4C77E8F9-11FF-4D54-97A3-F940789402A9}" type="presOf" srcId="{102947F8-5E2F-46A6-9456-376C4DFB047A}" destId="{374F8749-47E8-4AE4-893E-58475357C79B}" srcOrd="1" destOrd="0" presId="urn:microsoft.com/office/officeart/2005/8/layout/process3"/>
    <dgm:cxn modelId="{28A20339-0574-4F33-B9AD-122895507019}" type="presOf" srcId="{BE2AB58B-1782-45E6-B8D1-322A8B2FF351}" destId="{49FCB4F6-4D8B-4F23-B6B2-465C70E9417B}" srcOrd="0" destOrd="0" presId="urn:microsoft.com/office/officeart/2005/8/layout/process3"/>
    <dgm:cxn modelId="{3DCB2797-EEF5-400E-BCAB-7D26BCBB788B}" type="presOf" srcId="{DD75C050-AA9B-4D03-93D2-16FDCAD5DC21}" destId="{549248F1-2A2D-4B73-A0C6-35362D5B6970}" srcOrd="1" destOrd="0" presId="urn:microsoft.com/office/officeart/2005/8/layout/process3"/>
    <dgm:cxn modelId="{90741617-0E9E-4725-8F5E-981FBA138BCA}" srcId="{E1C68490-D4B3-48FF-A6C9-B06103EC63B6}" destId="{DD75C050-AA9B-4D03-93D2-16FDCAD5DC21}" srcOrd="4" destOrd="0" parTransId="{0CC3088E-14B0-485E-BD37-3A934678D295}" sibTransId="{ED97308E-853B-4CC7-A394-48A1452455CB}"/>
    <dgm:cxn modelId="{66FF903F-9CD2-4521-84AF-2F37E47FE865}" type="presOf" srcId="{B8CC885A-8629-4808-A798-91D770027A24}" destId="{E5EC5307-EF41-4AEB-A142-83F3AA8F13D0}" srcOrd="1" destOrd="0" presId="urn:microsoft.com/office/officeart/2005/8/layout/process3"/>
    <dgm:cxn modelId="{4433F597-8739-440A-ABA8-FC07873221F7}" type="presOf" srcId="{DD75C050-AA9B-4D03-93D2-16FDCAD5DC21}" destId="{6803DA29-9CF6-4A6D-8198-B94A24CA5E40}" srcOrd="0" destOrd="0" presId="urn:microsoft.com/office/officeart/2005/8/layout/process3"/>
    <dgm:cxn modelId="{EA98BA49-3EAB-4A5B-82AA-B7C3DA1F6777}" srcId="{3E84EAE4-5679-4063-B454-F793927446B5}" destId="{1BF2CFD9-371C-4710-B4FE-D7D686F2AC9A}" srcOrd="0" destOrd="0" parTransId="{15AAE36E-AD0C-4440-96F1-CA6FAA9AAFD1}" sibTransId="{4DC60D97-ED01-42F6-928C-A3E33EF0B71A}"/>
    <dgm:cxn modelId="{89DD7BFB-1AE7-405F-A151-DD8F7497054A}" type="presOf" srcId="{01FA5F7F-8020-4290-A1A2-FA80DB711BA7}" destId="{AF990DA4-3EB4-4448-BADA-3305719BFEAD}" srcOrd="0" destOrd="0" presId="urn:microsoft.com/office/officeart/2005/8/layout/process3"/>
    <dgm:cxn modelId="{2BCBCDF5-4094-479B-89B6-FC1C10BF9805}" type="presOf" srcId="{3E84EAE4-5679-4063-B454-F793927446B5}" destId="{B3765DF6-202D-437F-ACDC-2E3A83462959}" srcOrd="1" destOrd="0" presId="urn:microsoft.com/office/officeart/2005/8/layout/process3"/>
    <dgm:cxn modelId="{F37002CC-389A-4EBA-9FE3-2CF662080904}" type="presOf" srcId="{384767B5-D465-4630-86E3-26E2B4910081}" destId="{26333ED2-312C-48DB-B54D-7314C6028D31}" srcOrd="1" destOrd="0" presId="urn:microsoft.com/office/officeart/2005/8/layout/process3"/>
    <dgm:cxn modelId="{93A115C7-97F8-4BCA-88D4-197D587DAEFB}" type="presOf" srcId="{60763234-28E9-4161-8821-E209AD25E727}" destId="{A718F38C-C7CA-4232-8761-5364EE98FB97}" srcOrd="0" destOrd="0" presId="urn:microsoft.com/office/officeart/2005/8/layout/process3"/>
    <dgm:cxn modelId="{79A9DFAD-AC9E-494A-98D0-F3B5A0EA47F9}" type="presOf" srcId="{3EE207CE-28EF-454F-918D-EF4E8F12DDC2}" destId="{5C157E24-9DBD-4D11-952F-444F78255F95}" srcOrd="0" destOrd="0" presId="urn:microsoft.com/office/officeart/2005/8/layout/process3"/>
    <dgm:cxn modelId="{B6832A84-88BD-4D67-9994-C296D9296A50}" type="presOf" srcId="{714C04D2-A389-4752-AA3E-E3E37D88F4B6}" destId="{6E104491-A376-4DBE-AD81-27F424A501D9}" srcOrd="0" destOrd="0" presId="urn:microsoft.com/office/officeart/2005/8/layout/process3"/>
    <dgm:cxn modelId="{1FD9684A-7F34-40BD-8344-F5F096B8E8CE}" type="presOf" srcId="{E1C68490-D4B3-48FF-A6C9-B06103EC63B6}" destId="{6856C8EF-5D4E-4BDD-ABA6-62136CFB79E0}" srcOrd="0" destOrd="0" presId="urn:microsoft.com/office/officeart/2005/8/layout/process3"/>
    <dgm:cxn modelId="{91ECA174-D1FB-4210-96D8-18CD5D523D24}" type="presOf" srcId="{A2F8C9B3-FA98-43BD-BCEE-4AE489940BED}" destId="{4C6C342C-3B29-45C8-9301-632CAA499A32}" srcOrd="0" destOrd="0" presId="urn:microsoft.com/office/officeart/2005/8/layout/process3"/>
    <dgm:cxn modelId="{7D0F97AD-340D-441D-A5AF-444F7F41209D}" srcId="{EABA12F9-1A52-4B73-B97E-EACBF9E59C41}" destId="{01FA5F7F-8020-4290-A1A2-FA80DB711BA7}" srcOrd="0" destOrd="0" parTransId="{25F1CC85-509B-4335-9C91-926B79C8EDBE}" sibTransId="{E0D435A9-2D1C-44C9-94E1-17847AACCE90}"/>
    <dgm:cxn modelId="{2A8BEAC5-DAB8-40A9-ABE3-FBFA3797B0CC}" srcId="{E1C68490-D4B3-48FF-A6C9-B06103EC63B6}" destId="{3E84EAE4-5679-4063-B454-F793927446B5}" srcOrd="0" destOrd="0" parTransId="{561A698A-4EFD-4733-8683-5E62C87A50A6}" sibTransId="{60763234-28E9-4161-8821-E209AD25E727}"/>
    <dgm:cxn modelId="{ADC05CFB-1478-47EE-B896-7420E3E3316B}" srcId="{B8CC885A-8629-4808-A798-91D770027A24}" destId="{714C04D2-A389-4752-AA3E-E3E37D88F4B6}" srcOrd="0" destOrd="0" parTransId="{30474EA8-1C3A-4EB0-A9E2-AD40CD2FA9C8}" sibTransId="{318FA2D1-601C-4626-8F8A-CB4A04A8CF6B}"/>
    <dgm:cxn modelId="{DF2B1666-142F-4171-B200-37995A7A6323}" type="presOf" srcId="{EABA12F9-1A52-4B73-B97E-EACBF9E59C41}" destId="{57A70BFF-2EFB-4ACB-9DA8-6DE6F3387DC0}" srcOrd="0" destOrd="0" presId="urn:microsoft.com/office/officeart/2005/8/layout/process3"/>
    <dgm:cxn modelId="{12E5AC9C-0013-4F5A-82E6-BFDFB8DFB593}" srcId="{384767B5-D465-4630-86E3-26E2B4910081}" destId="{BE2AB58B-1782-45E6-B8D1-322A8B2FF351}" srcOrd="0" destOrd="0" parTransId="{7A65A079-B461-43A9-94F2-9BDEDDA51FC3}" sibTransId="{A84C215B-4C2B-4760-9A94-D273A12495A9}"/>
    <dgm:cxn modelId="{A037D888-0836-44EA-A281-2B08C405D0B6}" type="presOf" srcId="{B8CC885A-8629-4808-A798-91D770027A24}" destId="{55425008-BBEB-43AA-9CF2-F72F1A8E5C92}" srcOrd="0" destOrd="0" presId="urn:microsoft.com/office/officeart/2005/8/layout/process3"/>
    <dgm:cxn modelId="{126288FD-1957-4BC0-ACB3-A51C1F826533}" type="presOf" srcId="{EABA12F9-1A52-4B73-B97E-EACBF9E59C41}" destId="{8133B10F-683B-4195-B57E-655147DE32AD}" srcOrd="1" destOrd="0" presId="urn:microsoft.com/office/officeart/2005/8/layout/process3"/>
    <dgm:cxn modelId="{23EDF347-B40D-4A2B-9CA0-FC3D5302A0CB}" type="presOf" srcId="{3EE207CE-28EF-454F-918D-EF4E8F12DDC2}" destId="{2D5F9D56-880D-425D-9354-289AD8DB4FCA}" srcOrd="1" destOrd="0" presId="urn:microsoft.com/office/officeart/2005/8/layout/process3"/>
    <dgm:cxn modelId="{445BF855-784F-4656-8A07-9E4E2B935BC2}" type="presOf" srcId="{102947F8-5E2F-46A6-9456-376C4DFB047A}" destId="{BDAFB1C2-C7AA-46F4-ABC3-61E224390E63}" srcOrd="0" destOrd="0" presId="urn:microsoft.com/office/officeart/2005/8/layout/process3"/>
    <dgm:cxn modelId="{352B866C-1259-489E-9004-684E0F69B6B6}" type="presOf" srcId="{384767B5-D465-4630-86E3-26E2B4910081}" destId="{F703F071-442F-47BC-AE47-71F99467603F}" srcOrd="0" destOrd="0" presId="urn:microsoft.com/office/officeart/2005/8/layout/process3"/>
    <dgm:cxn modelId="{8990ABE5-2C1D-41DA-B94C-C2475324159B}" type="presOf" srcId="{A2F8C9B3-FA98-43BD-BCEE-4AE489940BED}" destId="{A115B17D-B6C6-4FC2-8525-0549FDF4D1E9}" srcOrd="1" destOrd="0" presId="urn:microsoft.com/office/officeart/2005/8/layout/process3"/>
    <dgm:cxn modelId="{05B088CF-8027-49F5-A682-D578FFB341F3}" srcId="{DD75C050-AA9B-4D03-93D2-16FDCAD5DC21}" destId="{E6C55B4A-F3BC-4077-9890-A933CF115C35}" srcOrd="0" destOrd="0" parTransId="{7E5504C5-5251-4C77-994B-CC6F20D2AA5E}" sibTransId="{CA8281D6-990F-42BD-9265-F9FBF5EAD535}"/>
    <dgm:cxn modelId="{D2621257-CA18-447A-901E-B9B1938116B2}" srcId="{E1C68490-D4B3-48FF-A6C9-B06103EC63B6}" destId="{EABA12F9-1A52-4B73-B97E-EACBF9E59C41}" srcOrd="2" destOrd="0" parTransId="{7C3D788B-59E6-4ECA-A0A4-53F165844B0D}" sibTransId="{102947F8-5E2F-46A6-9456-376C4DFB047A}"/>
    <dgm:cxn modelId="{BCE9E229-420B-484C-9091-8EB33329BE1D}" srcId="{E1C68490-D4B3-48FF-A6C9-B06103EC63B6}" destId="{384767B5-D465-4630-86E3-26E2B4910081}" srcOrd="1" destOrd="0" parTransId="{9A10ED5B-1296-4B56-B666-A9D8220CACF5}" sibTransId="{A2F8C9B3-FA98-43BD-BCEE-4AE489940BED}"/>
    <dgm:cxn modelId="{5C57919E-73F3-4D48-8B9E-F70670349931}" type="presOf" srcId="{E6C55B4A-F3BC-4077-9890-A933CF115C35}" destId="{8161C743-BA45-4156-939F-4AAD45182F3E}" srcOrd="0" destOrd="0" presId="urn:microsoft.com/office/officeart/2005/8/layout/process3"/>
    <dgm:cxn modelId="{A933885E-BDA6-4174-97F8-E034016404A4}" srcId="{E1C68490-D4B3-48FF-A6C9-B06103EC63B6}" destId="{B8CC885A-8629-4808-A798-91D770027A24}" srcOrd="3" destOrd="0" parTransId="{2927B953-1604-44D8-BA12-B65A418EBC06}" sibTransId="{3EE207CE-28EF-454F-918D-EF4E8F12DDC2}"/>
    <dgm:cxn modelId="{3638E60C-7449-4959-B1C1-FB402994D970}" type="presOf" srcId="{60763234-28E9-4161-8821-E209AD25E727}" destId="{2B04823C-C381-41F1-808A-873A8993D771}" srcOrd="1" destOrd="0" presId="urn:microsoft.com/office/officeart/2005/8/layout/process3"/>
    <dgm:cxn modelId="{A2038CF8-DDB3-46B6-BB51-11D97253C4F5}" type="presParOf" srcId="{6856C8EF-5D4E-4BDD-ABA6-62136CFB79E0}" destId="{9315E146-B891-4DB1-B107-4AAE833CBDFC}" srcOrd="0" destOrd="0" presId="urn:microsoft.com/office/officeart/2005/8/layout/process3"/>
    <dgm:cxn modelId="{60919A97-B01B-4250-B866-71B1A702C36A}" type="presParOf" srcId="{9315E146-B891-4DB1-B107-4AAE833CBDFC}" destId="{E315B0E4-8319-400E-A4E0-047FDC7A14EF}" srcOrd="0" destOrd="0" presId="urn:microsoft.com/office/officeart/2005/8/layout/process3"/>
    <dgm:cxn modelId="{413649DA-9278-4BC4-A8E3-5B0F52500F74}" type="presParOf" srcId="{9315E146-B891-4DB1-B107-4AAE833CBDFC}" destId="{B3765DF6-202D-437F-ACDC-2E3A83462959}" srcOrd="1" destOrd="0" presId="urn:microsoft.com/office/officeart/2005/8/layout/process3"/>
    <dgm:cxn modelId="{FAA4E78A-782F-4652-847D-0ACCA3FC09D7}" type="presParOf" srcId="{9315E146-B891-4DB1-B107-4AAE833CBDFC}" destId="{4230290A-0ECB-40E2-B667-7DDB116DCB13}" srcOrd="2" destOrd="0" presId="urn:microsoft.com/office/officeart/2005/8/layout/process3"/>
    <dgm:cxn modelId="{F3CFFF66-9974-4984-A0DF-782FBBBCD675}" type="presParOf" srcId="{6856C8EF-5D4E-4BDD-ABA6-62136CFB79E0}" destId="{A718F38C-C7CA-4232-8761-5364EE98FB97}" srcOrd="1" destOrd="0" presId="urn:microsoft.com/office/officeart/2005/8/layout/process3"/>
    <dgm:cxn modelId="{AD79A791-4F50-47F7-834D-E8A3FB5B152D}" type="presParOf" srcId="{A718F38C-C7CA-4232-8761-5364EE98FB97}" destId="{2B04823C-C381-41F1-808A-873A8993D771}" srcOrd="0" destOrd="0" presId="urn:microsoft.com/office/officeart/2005/8/layout/process3"/>
    <dgm:cxn modelId="{1A223F07-C072-4681-9461-C5568E3856B9}" type="presParOf" srcId="{6856C8EF-5D4E-4BDD-ABA6-62136CFB79E0}" destId="{A0DAD96B-0EA0-4ECA-89F7-B196CA2ADBD3}" srcOrd="2" destOrd="0" presId="urn:microsoft.com/office/officeart/2005/8/layout/process3"/>
    <dgm:cxn modelId="{BCBA6E16-F1B0-4C92-8681-F2924C80254B}" type="presParOf" srcId="{A0DAD96B-0EA0-4ECA-89F7-B196CA2ADBD3}" destId="{F703F071-442F-47BC-AE47-71F99467603F}" srcOrd="0" destOrd="0" presId="urn:microsoft.com/office/officeart/2005/8/layout/process3"/>
    <dgm:cxn modelId="{DB4F26A7-3056-4EDB-8D90-379FB796A87C}" type="presParOf" srcId="{A0DAD96B-0EA0-4ECA-89F7-B196CA2ADBD3}" destId="{26333ED2-312C-48DB-B54D-7314C6028D31}" srcOrd="1" destOrd="0" presId="urn:microsoft.com/office/officeart/2005/8/layout/process3"/>
    <dgm:cxn modelId="{81A638D8-5A0E-4F79-9E9E-F02EF7DF8388}" type="presParOf" srcId="{A0DAD96B-0EA0-4ECA-89F7-B196CA2ADBD3}" destId="{49FCB4F6-4D8B-4F23-B6B2-465C70E9417B}" srcOrd="2" destOrd="0" presId="urn:microsoft.com/office/officeart/2005/8/layout/process3"/>
    <dgm:cxn modelId="{2477252D-8A2A-465F-97D9-11C458FB5912}" type="presParOf" srcId="{6856C8EF-5D4E-4BDD-ABA6-62136CFB79E0}" destId="{4C6C342C-3B29-45C8-9301-632CAA499A32}" srcOrd="3" destOrd="0" presId="urn:microsoft.com/office/officeart/2005/8/layout/process3"/>
    <dgm:cxn modelId="{5EEAD3EB-200C-4451-9455-352CF5827FD4}" type="presParOf" srcId="{4C6C342C-3B29-45C8-9301-632CAA499A32}" destId="{A115B17D-B6C6-4FC2-8525-0549FDF4D1E9}" srcOrd="0" destOrd="0" presId="urn:microsoft.com/office/officeart/2005/8/layout/process3"/>
    <dgm:cxn modelId="{2770407D-A748-4818-891B-5261BBCA5DDA}" type="presParOf" srcId="{6856C8EF-5D4E-4BDD-ABA6-62136CFB79E0}" destId="{9CA92941-8D27-4F1D-8949-C7E12451062C}" srcOrd="4" destOrd="0" presId="urn:microsoft.com/office/officeart/2005/8/layout/process3"/>
    <dgm:cxn modelId="{2BE7D1D9-800D-4006-8EC0-6954C8A18EBC}" type="presParOf" srcId="{9CA92941-8D27-4F1D-8949-C7E12451062C}" destId="{57A70BFF-2EFB-4ACB-9DA8-6DE6F3387DC0}" srcOrd="0" destOrd="0" presId="urn:microsoft.com/office/officeart/2005/8/layout/process3"/>
    <dgm:cxn modelId="{1CECE498-BCD4-4B09-A7A4-D07FB6100E5B}" type="presParOf" srcId="{9CA92941-8D27-4F1D-8949-C7E12451062C}" destId="{8133B10F-683B-4195-B57E-655147DE32AD}" srcOrd="1" destOrd="0" presId="urn:microsoft.com/office/officeart/2005/8/layout/process3"/>
    <dgm:cxn modelId="{6BDF4E0A-79A1-4FA4-AF64-A3D0003CCFF7}" type="presParOf" srcId="{9CA92941-8D27-4F1D-8949-C7E12451062C}" destId="{AF990DA4-3EB4-4448-BADA-3305719BFEAD}" srcOrd="2" destOrd="0" presId="urn:microsoft.com/office/officeart/2005/8/layout/process3"/>
    <dgm:cxn modelId="{A126BC96-1EE4-496D-9EA8-588242FF9487}" type="presParOf" srcId="{6856C8EF-5D4E-4BDD-ABA6-62136CFB79E0}" destId="{BDAFB1C2-C7AA-46F4-ABC3-61E224390E63}" srcOrd="5" destOrd="0" presId="urn:microsoft.com/office/officeart/2005/8/layout/process3"/>
    <dgm:cxn modelId="{AC21C4D6-ED49-4033-AB2D-6505350A4E1C}" type="presParOf" srcId="{BDAFB1C2-C7AA-46F4-ABC3-61E224390E63}" destId="{374F8749-47E8-4AE4-893E-58475357C79B}" srcOrd="0" destOrd="0" presId="urn:microsoft.com/office/officeart/2005/8/layout/process3"/>
    <dgm:cxn modelId="{202AE08B-28A5-4210-A252-9986236291D2}" type="presParOf" srcId="{6856C8EF-5D4E-4BDD-ABA6-62136CFB79E0}" destId="{2292DA66-DC14-4F06-B479-A15837C39016}" srcOrd="6" destOrd="0" presId="urn:microsoft.com/office/officeart/2005/8/layout/process3"/>
    <dgm:cxn modelId="{990A1CA8-229F-4F02-8E26-506F613D1A82}" type="presParOf" srcId="{2292DA66-DC14-4F06-B479-A15837C39016}" destId="{55425008-BBEB-43AA-9CF2-F72F1A8E5C92}" srcOrd="0" destOrd="0" presId="urn:microsoft.com/office/officeart/2005/8/layout/process3"/>
    <dgm:cxn modelId="{9886A787-E540-4E40-BF0E-B9936DB28803}" type="presParOf" srcId="{2292DA66-DC14-4F06-B479-A15837C39016}" destId="{E5EC5307-EF41-4AEB-A142-83F3AA8F13D0}" srcOrd="1" destOrd="0" presId="urn:microsoft.com/office/officeart/2005/8/layout/process3"/>
    <dgm:cxn modelId="{7FEE0DF7-BE41-4093-817B-DF4A3E600311}" type="presParOf" srcId="{2292DA66-DC14-4F06-B479-A15837C39016}" destId="{6E104491-A376-4DBE-AD81-27F424A501D9}" srcOrd="2" destOrd="0" presId="urn:microsoft.com/office/officeart/2005/8/layout/process3"/>
    <dgm:cxn modelId="{781C275F-A334-4D93-A205-5624449705E7}" type="presParOf" srcId="{6856C8EF-5D4E-4BDD-ABA6-62136CFB79E0}" destId="{5C157E24-9DBD-4D11-952F-444F78255F95}" srcOrd="7" destOrd="0" presId="urn:microsoft.com/office/officeart/2005/8/layout/process3"/>
    <dgm:cxn modelId="{97976168-7E6A-499F-BE24-69A980199AB8}" type="presParOf" srcId="{5C157E24-9DBD-4D11-952F-444F78255F95}" destId="{2D5F9D56-880D-425D-9354-289AD8DB4FCA}" srcOrd="0" destOrd="0" presId="urn:microsoft.com/office/officeart/2005/8/layout/process3"/>
    <dgm:cxn modelId="{0B4C4FF1-48C5-43AD-B388-CEBDE58CA948}" type="presParOf" srcId="{6856C8EF-5D4E-4BDD-ABA6-62136CFB79E0}" destId="{BCCF1258-6CE5-4D7A-AEB8-36E32BC6E581}" srcOrd="8" destOrd="0" presId="urn:microsoft.com/office/officeart/2005/8/layout/process3"/>
    <dgm:cxn modelId="{C16D0D0B-780A-43F2-8806-F9AEC5F99F3A}" type="presParOf" srcId="{BCCF1258-6CE5-4D7A-AEB8-36E32BC6E581}" destId="{6803DA29-9CF6-4A6D-8198-B94A24CA5E40}" srcOrd="0" destOrd="0" presId="urn:microsoft.com/office/officeart/2005/8/layout/process3"/>
    <dgm:cxn modelId="{749EA554-8DBC-4DB5-86D7-9CD2EA983827}" type="presParOf" srcId="{BCCF1258-6CE5-4D7A-AEB8-36E32BC6E581}" destId="{549248F1-2A2D-4B73-A0C6-35362D5B6970}" srcOrd="1" destOrd="0" presId="urn:microsoft.com/office/officeart/2005/8/layout/process3"/>
    <dgm:cxn modelId="{3CE9ACA8-1776-4CE1-A83E-3EDF77E4FAC6}" type="presParOf" srcId="{BCCF1258-6CE5-4D7A-AEB8-36E32BC6E581}" destId="{8161C743-BA45-4156-939F-4AAD45182F3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39D15-0AF2-41C5-9E1E-5D0D015129EE}">
      <dsp:nvSpPr>
        <dsp:cNvPr id="0" name=""/>
        <dsp:cNvSpPr/>
      </dsp:nvSpPr>
      <dsp:spPr>
        <a:xfrm>
          <a:off x="0" y="228600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FDI Policy</a:t>
          </a:r>
          <a:endParaRPr lang="en-US" sz="1700" kern="1200" dirty="0"/>
        </a:p>
      </dsp:txBody>
      <dsp:txXfrm>
        <a:off x="19904" y="248504"/>
        <a:ext cx="2093792" cy="367937"/>
      </dsp:txXfrm>
    </dsp:sp>
    <dsp:sp modelId="{9B6768EA-2BA1-4B2A-87FD-F462A9662841}">
      <dsp:nvSpPr>
        <dsp:cNvPr id="0" name=""/>
        <dsp:cNvSpPr/>
      </dsp:nvSpPr>
      <dsp:spPr>
        <a:xfrm>
          <a:off x="0" y="688993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Trade Policy</a:t>
          </a:r>
          <a:endParaRPr lang="en-US" sz="1700" kern="1200" dirty="0"/>
        </a:p>
      </dsp:txBody>
      <dsp:txXfrm>
        <a:off x="19904" y="708897"/>
        <a:ext cx="2093792" cy="367937"/>
      </dsp:txXfrm>
    </dsp:sp>
    <dsp:sp modelId="{798548C4-6C8A-4794-9018-BE118AE05DF8}">
      <dsp:nvSpPr>
        <dsp:cNvPr id="0" name=""/>
        <dsp:cNvSpPr/>
      </dsp:nvSpPr>
      <dsp:spPr>
        <a:xfrm>
          <a:off x="0" y="1145699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Industrial Policy</a:t>
          </a:r>
          <a:endParaRPr lang="en-US" sz="1700" kern="1200" dirty="0"/>
        </a:p>
      </dsp:txBody>
      <dsp:txXfrm>
        <a:off x="19904" y="1165603"/>
        <a:ext cx="2093792" cy="367937"/>
      </dsp:txXfrm>
    </dsp:sp>
    <dsp:sp modelId="{1D82EB67-117A-4DE8-8FF9-2C12DDC63ADA}">
      <dsp:nvSpPr>
        <dsp:cNvPr id="0" name=""/>
        <dsp:cNvSpPr/>
      </dsp:nvSpPr>
      <dsp:spPr>
        <a:xfrm>
          <a:off x="0" y="1602404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Disinvestment Policy</a:t>
          </a:r>
          <a:endParaRPr lang="en-US" sz="1700" kern="1200" dirty="0"/>
        </a:p>
      </dsp:txBody>
      <dsp:txXfrm>
        <a:off x="19904" y="1622308"/>
        <a:ext cx="2093792" cy="367937"/>
      </dsp:txXfrm>
    </dsp:sp>
    <dsp:sp modelId="{51E32E2B-7567-4ADD-BF70-E82670E70809}">
      <dsp:nvSpPr>
        <dsp:cNvPr id="0" name=""/>
        <dsp:cNvSpPr/>
      </dsp:nvSpPr>
      <dsp:spPr>
        <a:xfrm>
          <a:off x="0" y="2059109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Fiscal Policy</a:t>
          </a:r>
          <a:endParaRPr lang="en-US" sz="1700" kern="1200" dirty="0"/>
        </a:p>
      </dsp:txBody>
      <dsp:txXfrm>
        <a:off x="19904" y="2079013"/>
        <a:ext cx="2093792" cy="367937"/>
      </dsp:txXfrm>
    </dsp:sp>
    <dsp:sp modelId="{FC50495A-C176-4E20-9D1C-2A8063EF7FB9}">
      <dsp:nvSpPr>
        <dsp:cNvPr id="0" name=""/>
        <dsp:cNvSpPr/>
      </dsp:nvSpPr>
      <dsp:spPr>
        <a:xfrm>
          <a:off x="0" y="2515814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IPR Policy</a:t>
          </a:r>
          <a:endParaRPr lang="en-US" sz="1700" kern="1200" dirty="0"/>
        </a:p>
      </dsp:txBody>
      <dsp:txXfrm>
        <a:off x="19904" y="2535718"/>
        <a:ext cx="2093792" cy="367937"/>
      </dsp:txXfrm>
    </dsp:sp>
    <dsp:sp modelId="{D9F48DDB-A598-4401-B351-8DD3174C6DC7}">
      <dsp:nvSpPr>
        <dsp:cNvPr id="0" name=""/>
        <dsp:cNvSpPr/>
      </dsp:nvSpPr>
      <dsp:spPr>
        <a:xfrm>
          <a:off x="0" y="2972519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Labour</a:t>
          </a:r>
          <a:r>
            <a:rPr lang="en-US" sz="1700" b="1" kern="1200" dirty="0" smtClean="0"/>
            <a:t> Policy</a:t>
          </a:r>
          <a:endParaRPr lang="en-US" sz="1700" kern="1200" dirty="0"/>
        </a:p>
      </dsp:txBody>
      <dsp:txXfrm>
        <a:off x="19904" y="2992423"/>
        <a:ext cx="2093792" cy="367937"/>
      </dsp:txXfrm>
    </dsp:sp>
    <dsp:sp modelId="{2379C614-A923-438A-8D95-D0751586641B}">
      <dsp:nvSpPr>
        <dsp:cNvPr id="0" name=""/>
        <dsp:cNvSpPr/>
      </dsp:nvSpPr>
      <dsp:spPr>
        <a:xfrm>
          <a:off x="0" y="3429224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Procurement Policy</a:t>
          </a:r>
          <a:endParaRPr lang="en-US" sz="1700" kern="1200" dirty="0"/>
        </a:p>
      </dsp:txBody>
      <dsp:txXfrm>
        <a:off x="19904" y="3449128"/>
        <a:ext cx="2093792" cy="367937"/>
      </dsp:txXfrm>
    </dsp:sp>
    <dsp:sp modelId="{1BED490A-8018-49E5-BD92-020A603D2228}">
      <dsp:nvSpPr>
        <dsp:cNvPr id="0" name=""/>
        <dsp:cNvSpPr/>
      </dsp:nvSpPr>
      <dsp:spPr>
        <a:xfrm>
          <a:off x="0" y="3885929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… others …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19904" y="3905833"/>
        <a:ext cx="2093792" cy="367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65DF6-202D-437F-ACDC-2E3A83462959}">
      <dsp:nvSpPr>
        <dsp:cNvPr id="0" name=""/>
        <dsp:cNvSpPr/>
      </dsp:nvSpPr>
      <dsp:spPr>
        <a:xfrm>
          <a:off x="5305" y="2772958"/>
          <a:ext cx="1196979" cy="53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Assessment</a:t>
          </a:r>
          <a:endParaRPr lang="en-IN" sz="900" kern="1200" dirty="0"/>
        </a:p>
      </dsp:txBody>
      <dsp:txXfrm>
        <a:off x="5305" y="2772958"/>
        <a:ext cx="1196979" cy="355271"/>
      </dsp:txXfrm>
    </dsp:sp>
    <dsp:sp modelId="{4230290A-0ECB-40E2-B667-7DDB116DCB13}">
      <dsp:nvSpPr>
        <dsp:cNvPr id="0" name=""/>
        <dsp:cNvSpPr/>
      </dsp:nvSpPr>
      <dsp:spPr>
        <a:xfrm>
          <a:off x="250469" y="3128229"/>
          <a:ext cx="1196979" cy="95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 Competition distortions in sectoral laws and policies</a:t>
          </a:r>
          <a:endParaRPr lang="en-IN" sz="900" kern="1200" dirty="0"/>
        </a:p>
      </dsp:txBody>
      <dsp:txXfrm>
        <a:off x="278493" y="3156253"/>
        <a:ext cx="1140931" cy="900764"/>
      </dsp:txXfrm>
    </dsp:sp>
    <dsp:sp modelId="{A718F38C-C7CA-4232-8761-5364EE98FB97}">
      <dsp:nvSpPr>
        <dsp:cNvPr id="0" name=""/>
        <dsp:cNvSpPr/>
      </dsp:nvSpPr>
      <dsp:spPr>
        <a:xfrm>
          <a:off x="1383742" y="2801587"/>
          <a:ext cx="384690" cy="2980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700" kern="1200"/>
        </a:p>
      </dsp:txBody>
      <dsp:txXfrm>
        <a:off x="1383742" y="2861190"/>
        <a:ext cx="295286" cy="178807"/>
      </dsp:txXfrm>
    </dsp:sp>
    <dsp:sp modelId="{26333ED2-312C-48DB-B54D-7314C6028D31}">
      <dsp:nvSpPr>
        <dsp:cNvPr id="0" name=""/>
        <dsp:cNvSpPr/>
      </dsp:nvSpPr>
      <dsp:spPr>
        <a:xfrm>
          <a:off x="1928116" y="2772958"/>
          <a:ext cx="1196979" cy="53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Based on Competition Checklist</a:t>
          </a:r>
          <a:endParaRPr lang="en-IN" sz="900" kern="1200" dirty="0"/>
        </a:p>
      </dsp:txBody>
      <dsp:txXfrm>
        <a:off x="1928116" y="2772958"/>
        <a:ext cx="1196979" cy="355271"/>
      </dsp:txXfrm>
    </dsp:sp>
    <dsp:sp modelId="{49FCB4F6-4D8B-4F23-B6B2-465C70E9417B}">
      <dsp:nvSpPr>
        <dsp:cNvPr id="0" name=""/>
        <dsp:cNvSpPr/>
      </dsp:nvSpPr>
      <dsp:spPr>
        <a:xfrm>
          <a:off x="2173281" y="3128229"/>
          <a:ext cx="1196979" cy="95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900" kern="1200" dirty="0" smtClean="0">
              <a:hlinkClick xmlns:r="http://schemas.openxmlformats.org/officeDocument/2006/relationships" r:id="" action="ppaction://hlinksldjump"/>
            </a:rPr>
            <a:t>Competition Assessment Toolkit (Impact Assessment Study</a:t>
          </a:r>
          <a:r>
            <a:rPr lang="en-IN" sz="900" kern="1200" dirty="0" smtClean="0"/>
            <a:t>)</a:t>
          </a:r>
          <a:endParaRPr lang="en-IN" sz="900" kern="1200" dirty="0"/>
        </a:p>
      </dsp:txBody>
      <dsp:txXfrm>
        <a:off x="2201305" y="3156253"/>
        <a:ext cx="1140931" cy="900764"/>
      </dsp:txXfrm>
    </dsp:sp>
    <dsp:sp modelId="{4C6C342C-3B29-45C8-9301-632CAA499A32}">
      <dsp:nvSpPr>
        <dsp:cNvPr id="0" name=""/>
        <dsp:cNvSpPr/>
      </dsp:nvSpPr>
      <dsp:spPr>
        <a:xfrm>
          <a:off x="3306554" y="2801587"/>
          <a:ext cx="384690" cy="2980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700" kern="1200"/>
        </a:p>
      </dsp:txBody>
      <dsp:txXfrm>
        <a:off x="3306554" y="2861190"/>
        <a:ext cx="295286" cy="178807"/>
      </dsp:txXfrm>
    </dsp:sp>
    <dsp:sp modelId="{8133B10F-683B-4195-B57E-655147DE32AD}">
      <dsp:nvSpPr>
        <dsp:cNvPr id="0" name=""/>
        <dsp:cNvSpPr/>
      </dsp:nvSpPr>
      <dsp:spPr>
        <a:xfrm>
          <a:off x="3850927" y="2772958"/>
          <a:ext cx="1196979" cy="53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Formulation of corrective measures</a:t>
          </a:r>
          <a:endParaRPr lang="en-IN" sz="900" kern="1200" dirty="0"/>
        </a:p>
      </dsp:txBody>
      <dsp:txXfrm>
        <a:off x="3850927" y="2772958"/>
        <a:ext cx="1196979" cy="355271"/>
      </dsp:txXfrm>
    </dsp:sp>
    <dsp:sp modelId="{AF990DA4-3EB4-4448-BADA-3305719BFEAD}">
      <dsp:nvSpPr>
        <dsp:cNvPr id="0" name=""/>
        <dsp:cNvSpPr/>
      </dsp:nvSpPr>
      <dsp:spPr>
        <a:xfrm>
          <a:off x="4096092" y="3128229"/>
          <a:ext cx="1196979" cy="95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 Suggesting </a:t>
          </a:r>
          <a:r>
            <a:rPr lang="en-US" sz="900" kern="1200" dirty="0" err="1" smtClean="0"/>
            <a:t>Iegislative</a:t>
          </a:r>
          <a:r>
            <a:rPr lang="en-US" sz="900" kern="1200" dirty="0" smtClean="0"/>
            <a:t> reforms and implementation (subject to political economy challenges)</a:t>
          </a:r>
          <a:endParaRPr lang="en-IN" sz="900" kern="1200" dirty="0"/>
        </a:p>
      </dsp:txBody>
      <dsp:txXfrm>
        <a:off x="4124116" y="3156253"/>
        <a:ext cx="1140931" cy="900764"/>
      </dsp:txXfrm>
    </dsp:sp>
    <dsp:sp modelId="{BDAFB1C2-C7AA-46F4-ABC3-61E224390E63}">
      <dsp:nvSpPr>
        <dsp:cNvPr id="0" name=""/>
        <dsp:cNvSpPr/>
      </dsp:nvSpPr>
      <dsp:spPr>
        <a:xfrm>
          <a:off x="5229365" y="2801587"/>
          <a:ext cx="384690" cy="2980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700" kern="1200"/>
        </a:p>
      </dsp:txBody>
      <dsp:txXfrm>
        <a:off x="5229365" y="2861190"/>
        <a:ext cx="295286" cy="178807"/>
      </dsp:txXfrm>
    </dsp:sp>
    <dsp:sp modelId="{E5EC5307-EF41-4AEB-A142-83F3AA8F13D0}">
      <dsp:nvSpPr>
        <dsp:cNvPr id="0" name=""/>
        <dsp:cNvSpPr/>
      </dsp:nvSpPr>
      <dsp:spPr>
        <a:xfrm>
          <a:off x="5773739" y="2772958"/>
          <a:ext cx="1196979" cy="53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Outcome</a:t>
          </a:r>
          <a:endParaRPr lang="en-IN" sz="900" kern="1200" dirty="0"/>
        </a:p>
      </dsp:txBody>
      <dsp:txXfrm>
        <a:off x="5773739" y="2772958"/>
        <a:ext cx="1196979" cy="355271"/>
      </dsp:txXfrm>
    </dsp:sp>
    <dsp:sp modelId="{6E104491-A376-4DBE-AD81-27F424A501D9}">
      <dsp:nvSpPr>
        <dsp:cNvPr id="0" name=""/>
        <dsp:cNvSpPr/>
      </dsp:nvSpPr>
      <dsp:spPr>
        <a:xfrm>
          <a:off x="6018903" y="3128229"/>
          <a:ext cx="1196979" cy="95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Enhanced competition in select sectors</a:t>
          </a:r>
          <a:endParaRPr lang="en-IN" sz="900" kern="1200" dirty="0"/>
        </a:p>
      </dsp:txBody>
      <dsp:txXfrm>
        <a:off x="6046927" y="3156253"/>
        <a:ext cx="1140931" cy="900764"/>
      </dsp:txXfrm>
    </dsp:sp>
    <dsp:sp modelId="{5C157E24-9DBD-4D11-952F-444F78255F95}">
      <dsp:nvSpPr>
        <dsp:cNvPr id="0" name=""/>
        <dsp:cNvSpPr/>
      </dsp:nvSpPr>
      <dsp:spPr>
        <a:xfrm>
          <a:off x="7152176" y="2801587"/>
          <a:ext cx="384690" cy="2980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700" kern="1200"/>
        </a:p>
      </dsp:txBody>
      <dsp:txXfrm>
        <a:off x="7152176" y="2861190"/>
        <a:ext cx="295286" cy="178807"/>
      </dsp:txXfrm>
    </dsp:sp>
    <dsp:sp modelId="{549248F1-2A2D-4B73-A0C6-35362D5B6970}">
      <dsp:nvSpPr>
        <dsp:cNvPr id="0" name=""/>
        <dsp:cNvSpPr/>
      </dsp:nvSpPr>
      <dsp:spPr>
        <a:xfrm>
          <a:off x="7696550" y="2772958"/>
          <a:ext cx="1196979" cy="53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Quantitative analysis</a:t>
          </a:r>
          <a:endParaRPr lang="en-IN" sz="900" kern="1200" dirty="0"/>
        </a:p>
      </dsp:txBody>
      <dsp:txXfrm>
        <a:off x="7696550" y="2772958"/>
        <a:ext cx="1196979" cy="355271"/>
      </dsp:txXfrm>
    </dsp:sp>
    <dsp:sp modelId="{8161C743-BA45-4156-939F-4AAD45182F3E}">
      <dsp:nvSpPr>
        <dsp:cNvPr id="0" name=""/>
        <dsp:cNvSpPr/>
      </dsp:nvSpPr>
      <dsp:spPr>
        <a:xfrm>
          <a:off x="7941714" y="3128229"/>
          <a:ext cx="1196979" cy="95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Economic Gains</a:t>
          </a:r>
          <a:endParaRPr lang="en-IN" sz="900" kern="1200" dirty="0"/>
        </a:p>
      </dsp:txBody>
      <dsp:txXfrm>
        <a:off x="7969738" y="3156253"/>
        <a:ext cx="1140931" cy="900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51C8B-DC6E-4A34-9531-FADF2DE5233C}" type="datetimeFigureOut">
              <a:rPr lang="en-IN" smtClean="0"/>
              <a:t>27-08-2012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5DB14-6AFB-4FDE-A4E8-07D3AF8ADC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202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5DB14-6AFB-4FDE-A4E8-07D3AF8ADCB7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5138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5DB14-6AFB-4FDE-A4E8-07D3AF8ADCB7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4539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9CE82-3B29-4F9B-A188-548749D33826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5DB14-6AFB-4FDE-A4E8-07D3AF8ADCB7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8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F197-9535-4980-9B38-386AF16C7102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767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2BA5-93D0-4288-96E4-8299F7B51C39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93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02F-38F0-4BE7-9ABD-8847C5C4182A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591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98D4-C38E-4B9B-B9DA-ED88E1CB6D92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579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4615-A439-4C8B-991C-8B21D977ED6A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837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3088-5466-4C7B-8651-E871187B4A88}" type="datetime1">
              <a:rPr lang="en-IN" smtClean="0"/>
              <a:t>27-08-2012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735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CF66-8928-4479-AEDC-32A6FE9AFADB}" type="datetime1">
              <a:rPr lang="en-IN" smtClean="0"/>
              <a:t>27-08-2012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268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8D02-2CF8-4272-877A-D2C70F490AF7}" type="datetime1">
              <a:rPr lang="en-IN" smtClean="0"/>
              <a:t>27-08-2012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832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BF6C-01B6-4FD2-9F60-5593883FB93E}" type="datetime1">
              <a:rPr lang="en-IN" smtClean="0"/>
              <a:t>27-08-2012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78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E4FE-B66A-4645-A2FE-EA9A7986FB36}" type="datetime1">
              <a:rPr lang="en-IN" smtClean="0"/>
              <a:t>27-08-2012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97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0DDB-C271-49CE-959C-2CE12536AF60}" type="datetime1">
              <a:rPr lang="en-IN" smtClean="0"/>
              <a:t>27-08-2012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268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B57E2-C76B-4EF7-8A7F-D040A008AEB4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46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ca.in/SectorStudies.aspx" TargetMode="External"/><Relationship Id="rId2" Type="http://schemas.openxmlformats.org/officeDocument/2006/relationships/hyperlink" Target="http://www.mca.gov.in/Ministry/pdf/Draft_National_Competition_Polic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uts-ccier.org/pdf/CUTS-journey_of_pursuing_competition_reforms_in_India.pdf" TargetMode="External"/><Relationship Id="rId4" Type="http://schemas.openxmlformats.org/officeDocument/2006/relationships/hyperlink" Target="http://www.cuts-ccier.org/Competition_Distortions_India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03293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Project Launch Meeting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National Competition Policy and 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Economic Growth in India -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ComPEG</a:t>
            </a:r>
            <a:endParaRPr lang="en-IN" sz="2800" b="1" dirty="0"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2895600"/>
            <a:ext cx="8991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algn="ctr"/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Presentation </a:t>
            </a: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on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Project Overview</a:t>
            </a: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algn="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Natasha Nayak, CUTS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9" name="Picture 8" descr="C:\Users\Guest1\AppData\Local\Microsoft\Windows\Temporary Internet Files\Content.Outlook\8UHK3YKP\30-CUT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965350" cy="65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0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RESEARCH PLAN &amp; METHODOLOGY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76328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Formation of Project Advisory Committee for guidance and assistance through project tenure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Formation of Research Review Group to review research output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Identifying competition distortions in select sectors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Competition Checklist, OECD Competition Assessment Toolkit</a:t>
            </a:r>
          </a:p>
          <a:p>
            <a:pPr marL="285750" lvl="1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roposing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corrective measures through legislative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reforms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Literature review</a:t>
            </a:r>
          </a:p>
          <a:p>
            <a:pPr lvl="1">
              <a:buFont typeface="Wingdings" pitchFamily="2" charset="2"/>
              <a:buChar char="v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Perception surveys, one to one interviews and stakeholder consultations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Mapping political economy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challenges in implementing reforms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in select sectors</a:t>
            </a:r>
          </a:p>
          <a:p>
            <a:pPr lvl="1">
              <a:buFont typeface="Wingdings" pitchFamily="2" charset="2"/>
              <a:buChar char="v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Literature review</a:t>
            </a:r>
          </a:p>
          <a:p>
            <a:pPr lvl="1">
              <a:buFont typeface="Wingdings" pitchFamily="2" charset="2"/>
              <a:buChar char="v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Structured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questionnaires 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stakeholder consultations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Quantification of economic gains (measured as increase in consumer and producer surplus) from enhanced competition as an outcome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tudy market structure, concentration, entry barriers, conditions, firm behaviour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26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206665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6012160" y="4869160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Producer Surplus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7596336" y="4869160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 Surplus</a:t>
            </a:r>
            <a:endParaRPr lang="en-IN" dirty="0"/>
          </a:p>
        </p:txBody>
      </p:sp>
      <p:cxnSp>
        <p:nvCxnSpPr>
          <p:cNvPr id="34" name="Elbow Connector 33"/>
          <p:cNvCxnSpPr/>
          <p:nvPr/>
        </p:nvCxnSpPr>
        <p:spPr>
          <a:xfrm rot="10800000" flipV="1">
            <a:off x="6516216" y="4581128"/>
            <a:ext cx="1872208" cy="5040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388424" y="4221088"/>
            <a:ext cx="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616" y="40466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STAGE I: EVIDENCE BASED ADVOCACY FOR REFORMS</a:t>
            </a:r>
          </a:p>
          <a:p>
            <a:pPr algn="ctr"/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0996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OECD COMPETITION ASSESSMENT TOOLKIT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12</a:t>
            </a:fld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5976665" cy="4039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4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….Continued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13</a:t>
            </a:fld>
            <a:endParaRPr lang="en-IN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41682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7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ECONOMIC GAINS: SELECTED SECTORS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Pharmaceuticals: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Gains from lowering entry barriers, promoting generic entry, addressing abuse of patent monopolies and other issues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Electricity: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Gains from reducing market concentration/ market power on prices, addressing implementation challenges in competitive bidding, unbundling, open access etc.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Petroleum &amp; Gas: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Gains from addressing dominance of few firms on prices, distortion of competitive neutrality in favour of government owned firms and lowering entry barriers to generate competition in segments etc.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7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7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 smtClean="0"/>
          </a:p>
          <a:p>
            <a:pPr>
              <a:buFont typeface="Wingdings" pitchFamily="2" charset="2"/>
              <a:buChar char="ü"/>
            </a:pPr>
            <a:endParaRPr lang="en-IN" sz="2800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2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ADVOCACY PLAN 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Role of Competition Advocacy in Effecting Reforms</a:t>
            </a:r>
          </a:p>
          <a:p>
            <a:pPr marL="0" indent="0" algn="ctr"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Engagement with specific sectors: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sectoral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associations</a:t>
            </a:r>
          </a:p>
          <a:p>
            <a:pPr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Regular  engagement with stakeholders: industry associations, relevant ministries, departments, academics, media, consumer groups  (electronic as well as in person)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Sensitisation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Parliamentarians through various fora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such as PARFORE</a:t>
            </a:r>
          </a:p>
          <a:p>
            <a:pPr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National dialogue with stakeholders to disseminate all research and survey findings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IN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7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61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Introduction: Competition As a Driver of  Economic Growth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Tools of effective competition: policy and law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Competition Policy vis-à-vis Competition Law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NCP: Current scenario in India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Purpose and Objectives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Implementation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Research Plan &amp; Methodology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Evidence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Based Advocacy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Reforms (Flow chart)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OECD Competition Assessment Tool Kit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Economic Gains: Select Sectors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Advocacy Plan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628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COMPETITION AS A DRIVER OF ECONOMIC GROWTH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/>
          </a:bodyPr>
          <a:lstStyle/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Expected benefits from competition reforms: annual gain in </a:t>
            </a:r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real GDP of 5.5%,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consumer gains by </a:t>
            </a:r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A$9bn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i="1" dirty="0" smtClean="0">
                <a:latin typeface="Times New Roman" pitchFamily="18" charset="0"/>
                <a:cs typeface="Times New Roman" pitchFamily="18" charset="0"/>
              </a:rPr>
              <a:t>(Australian Productivity Commission)</a:t>
            </a:r>
          </a:p>
          <a:p>
            <a:pPr marL="0" indent="0">
              <a:buNone/>
            </a:pP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Robust and significant </a:t>
            </a:r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negative link between competition and inflation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both at aggregate and sectoral levels </a:t>
            </a:r>
            <a:r>
              <a:rPr lang="en-IN" sz="2600" i="1" dirty="0" smtClean="0">
                <a:latin typeface="Times New Roman" pitchFamily="18" charset="0"/>
                <a:cs typeface="Times New Roman" pitchFamily="18" charset="0"/>
              </a:rPr>
              <a:t>(OFT)</a:t>
            </a:r>
          </a:p>
          <a:p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Differences in levels of competition account for </a:t>
            </a:r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more than 50 per cent of the current gap in GDP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per capita between the Euro area and the United States </a:t>
            </a:r>
            <a:r>
              <a:rPr lang="en-IN" sz="2600" i="1" dirty="0" smtClean="0">
                <a:latin typeface="Times New Roman" pitchFamily="18" charset="0"/>
                <a:cs typeface="Times New Roman" pitchFamily="18" charset="0"/>
              </a:rPr>
              <a:t>(Bayoumi et. al.)</a:t>
            </a: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09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/>
              <a:t>…Continued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“Strong competition policy is not just a luxury to be enjoyed by rich countries, but a real necessity for those striving to create democratic market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economies”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Joseph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Stiglitz</a:t>
            </a:r>
            <a:endParaRPr lang="en-IN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Study of IDA countries: the world’s poorest countries tend to have low levels of competition in domestic markets and a high degree of market dominance 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(FIAS, 2007)</a:t>
            </a: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e.g. When competition was introduced in generic drugs in South Africa, prices for antiretroviral drugs fell by up to 88% since 2003 and access increased from 20,000 to 155,000</a:t>
            </a:r>
          </a:p>
          <a:p>
            <a:endParaRPr lang="en-IN" sz="2400" dirty="0" smtClean="0"/>
          </a:p>
          <a:p>
            <a:pPr marL="0" indent="0">
              <a:buNone/>
            </a:pPr>
            <a:endParaRPr lang="en-IN" sz="2400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17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TOOLS OF EFFECTIVE COMPETITION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Competition Policy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Full set of measures including though not restricted to the law necessary for ensuring competitive market structures/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(WTO)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NCP Work in progress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Competition Law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Regulatory mechanism to check anti-competitive practices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Competition Act of 2002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0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Competition Policy vis-à-vis Competition Law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1752600"/>
          <a:ext cx="2133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Pic-01"/>
          <p:cNvPicPr/>
          <p:nvPr/>
        </p:nvPicPr>
        <p:blipFill>
          <a:blip r:embed="rId8" cstate="print"/>
          <a:srcRect l="39394" t="26654"/>
          <a:stretch>
            <a:fillRect/>
          </a:stretch>
        </p:blipFill>
        <p:spPr bwMode="auto">
          <a:xfrm>
            <a:off x="4038600" y="1805781"/>
            <a:ext cx="3962400" cy="4419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803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NCP: CURRENT SCENARIO IN INDIA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C-NCP under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MoCA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DraftNCP2011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www.mca.gov.in/Ministry/pdf/Draft_National_Competition_Policy.pdf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Cabinet Committee on Competition and Advisory Council (proposed)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ompetition impact assessment studies for 13 sectors commissioned by IICA and CIRC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www.iica.in/SectorStudies.aspx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Evidence of distortions in rules, regulations and policies revealed. Also documented in Quarterly CUTS Distortions Dossiers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www.cuts-ccier.org/Competition_Distortions_India.htm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CUTS journey of pursuing competition reforms in India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www.cuts-ccier.org/pdf/CUTS-   journey_of_pursuing_competition_reforms_in_India.pdf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59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PURPOSE 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Create necessary and sufficient conditions for adoption of legislative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changes to enhance competition in select sectors: pharmaceuticals, electricity, petroleum and natural gas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Ensuring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that government policies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aligned with the principles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of competition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Translating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benefits of enhanced competition to realisation of the objective of sustained economic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growth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Formulating a template/methodology for similar studies for other sectors subsequently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93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IMPLEMENTATION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Stage I : Research and advocacy for legislative reforms (June 2012-March 2013)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Stage 2: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dvocacy and monitoring implementation of NCP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	     (March-December 2013)</a:t>
            </a:r>
          </a:p>
          <a:p>
            <a:pPr marL="0" indent="0"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progress of implementation of NCP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dvocacy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stakeholders on adoption of proposed reforms</a:t>
            </a:r>
          </a:p>
          <a:p>
            <a:pPr marL="0" indent="0">
              <a:buNone/>
            </a:pPr>
            <a:endParaRPr lang="en-IN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9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821</Words>
  <Application>Microsoft Office PowerPoint</Application>
  <PresentationFormat>On-screen Show (4:3)</PresentationFormat>
  <Paragraphs>154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OUTLINE</vt:lpstr>
      <vt:lpstr>COMPETITION AS A DRIVER OF ECONOMIC GROWTH</vt:lpstr>
      <vt:lpstr>…Continued</vt:lpstr>
      <vt:lpstr>TOOLS OF EFFECTIVE COMPETITION</vt:lpstr>
      <vt:lpstr>Competition Policy vis-à-vis Competition Law</vt:lpstr>
      <vt:lpstr>NCP: CURRENT SCENARIO IN INDIA</vt:lpstr>
      <vt:lpstr>PURPOSE </vt:lpstr>
      <vt:lpstr>IMPLEMENTATION</vt:lpstr>
      <vt:lpstr>RESEARCH PLAN &amp; METHODOLOGY</vt:lpstr>
      <vt:lpstr>PowerPoint Presentation</vt:lpstr>
      <vt:lpstr>OECD COMPETITION ASSESSMENT TOOLKIT</vt:lpstr>
      <vt:lpstr>….Continued</vt:lpstr>
      <vt:lpstr>ECONOMIC GAINS: SELECTED SECTORS</vt:lpstr>
      <vt:lpstr> ADVOCACY PLAN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Competition Policy and Economic Growth</dc:title>
  <dc:creator>NATASHA NAYAK</dc:creator>
  <cp:lastModifiedBy>Gaurav Shukla</cp:lastModifiedBy>
  <cp:revision>137</cp:revision>
  <cp:lastPrinted>2012-08-18T09:41:55Z</cp:lastPrinted>
  <dcterms:created xsi:type="dcterms:W3CDTF">2012-08-16T04:55:59Z</dcterms:created>
  <dcterms:modified xsi:type="dcterms:W3CDTF">2012-08-27T11:48:36Z</dcterms:modified>
</cp:coreProperties>
</file>