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8" r:id="rId2"/>
    <p:sldMasterId id="2147483690" r:id="rId3"/>
    <p:sldMasterId id="2147483708" r:id="rId4"/>
    <p:sldMasterId id="2147483720" r:id="rId5"/>
    <p:sldMasterId id="2147483738" r:id="rId6"/>
  </p:sldMasterIdLst>
  <p:notesMasterIdLst>
    <p:notesMasterId r:id="rId34"/>
  </p:notesMasterIdLst>
  <p:handoutMasterIdLst>
    <p:handoutMasterId r:id="rId35"/>
  </p:handoutMasterIdLst>
  <p:sldIdLst>
    <p:sldId id="373" r:id="rId7"/>
    <p:sldId id="374" r:id="rId8"/>
    <p:sldId id="414" r:id="rId9"/>
    <p:sldId id="417" r:id="rId10"/>
    <p:sldId id="415" r:id="rId11"/>
    <p:sldId id="401" r:id="rId12"/>
    <p:sldId id="375" r:id="rId13"/>
    <p:sldId id="413" r:id="rId14"/>
    <p:sldId id="412" r:id="rId15"/>
    <p:sldId id="378" r:id="rId16"/>
    <p:sldId id="388" r:id="rId17"/>
    <p:sldId id="377" r:id="rId18"/>
    <p:sldId id="387" r:id="rId19"/>
    <p:sldId id="379" r:id="rId20"/>
    <p:sldId id="410" r:id="rId21"/>
    <p:sldId id="389" r:id="rId22"/>
    <p:sldId id="403" r:id="rId23"/>
    <p:sldId id="402" r:id="rId24"/>
    <p:sldId id="382" r:id="rId25"/>
    <p:sldId id="390" r:id="rId26"/>
    <p:sldId id="381" r:id="rId27"/>
    <p:sldId id="391" r:id="rId28"/>
    <p:sldId id="392" r:id="rId29"/>
    <p:sldId id="393" r:id="rId30"/>
    <p:sldId id="394" r:id="rId31"/>
    <p:sldId id="407" r:id="rId32"/>
    <p:sldId id="383" r:id="rId33"/>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BCB"/>
    <a:srgbClr val="DDBEBB"/>
    <a:srgbClr val="F1B7A7"/>
    <a:srgbClr val="D30000"/>
    <a:srgbClr val="AC4332"/>
    <a:srgbClr val="C2401C"/>
    <a:srgbClr val="C01E1E"/>
    <a:srgbClr val="9B4943"/>
    <a:srgbClr val="8F584F"/>
    <a:srgbClr val="F6B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2442" autoAdjust="0"/>
  </p:normalViewPr>
  <p:slideViewPr>
    <p:cSldViewPr>
      <p:cViewPr>
        <p:scale>
          <a:sx n="60" d="100"/>
          <a:sy n="60" d="100"/>
        </p:scale>
        <p:origin x="-1704" y="-258"/>
      </p:cViewPr>
      <p:guideLst>
        <p:guide orient="horz" pos="2160"/>
        <p:guide pos="2880"/>
      </p:guideLst>
    </p:cSldViewPr>
  </p:slideViewPr>
  <p:outlineViewPr>
    <p:cViewPr>
      <p:scale>
        <a:sx n="33" d="100"/>
        <a:sy n="33" d="100"/>
      </p:scale>
      <p:origin x="53" y="23098"/>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65" d="100"/>
          <a:sy n="65" d="100"/>
        </p:scale>
        <p:origin x="-2802" y="-102"/>
      </p:cViewPr>
      <p:guideLst>
        <p:guide orient="horz" pos="2943"/>
        <p:guide pos="221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E6CDC-D05C-4C48-A9AD-B2E4E0F89A80}" type="doc">
      <dgm:prSet loTypeId="urn:microsoft.com/office/officeart/2005/8/layout/chevron1" loCatId="process" qsTypeId="urn:microsoft.com/office/officeart/2005/8/quickstyle/simple1" qsCatId="simple" csTypeId="urn:microsoft.com/office/officeart/2005/8/colors/colorful3" csCatId="colorful" phldr="1"/>
      <dgm:spPr/>
    </dgm:pt>
    <dgm:pt modelId="{008657BF-2BB7-4AC9-8277-83D9B78AC3E7}">
      <dgm:prSet phldrT="[Text]"/>
      <dgm:spPr/>
      <dgm:t>
        <a:bodyPr/>
        <a:lstStyle/>
        <a:p>
          <a:r>
            <a:rPr lang="en-US" dirty="0" smtClean="0">
              <a:latin typeface="Book Antiqua" pitchFamily="18" charset="0"/>
            </a:rPr>
            <a:t>Diagnostic</a:t>
          </a:r>
          <a:endParaRPr lang="en-US" dirty="0">
            <a:latin typeface="Book Antiqua" pitchFamily="18" charset="0"/>
          </a:endParaRPr>
        </a:p>
      </dgm:t>
    </dgm:pt>
    <dgm:pt modelId="{950C2830-F26A-45F0-AF9F-C03CFF8052F4}" type="parTrans" cxnId="{FF2ECB0B-4316-436C-8627-6A6B84AB90F6}">
      <dgm:prSet/>
      <dgm:spPr/>
      <dgm:t>
        <a:bodyPr/>
        <a:lstStyle/>
        <a:p>
          <a:endParaRPr lang="en-US"/>
        </a:p>
      </dgm:t>
    </dgm:pt>
    <dgm:pt modelId="{185448D3-1968-49D0-BB4D-0133E974E89E}" type="sibTrans" cxnId="{FF2ECB0B-4316-436C-8627-6A6B84AB90F6}">
      <dgm:prSet/>
      <dgm:spPr/>
      <dgm:t>
        <a:bodyPr/>
        <a:lstStyle/>
        <a:p>
          <a:endParaRPr lang="en-US"/>
        </a:p>
      </dgm:t>
    </dgm:pt>
    <dgm:pt modelId="{8F006179-DF2C-4EE1-8F7B-E8FCEDBC7595}">
      <dgm:prSet phldrT="[Text]"/>
      <dgm:spPr/>
      <dgm:t>
        <a:bodyPr/>
        <a:lstStyle/>
        <a:p>
          <a:r>
            <a:rPr lang="en-US" dirty="0" smtClean="0">
              <a:latin typeface="Book Antiqua" pitchFamily="18" charset="0"/>
            </a:rPr>
            <a:t>Design</a:t>
          </a:r>
          <a:endParaRPr lang="en-US" dirty="0">
            <a:latin typeface="Book Antiqua" pitchFamily="18" charset="0"/>
          </a:endParaRPr>
        </a:p>
      </dgm:t>
    </dgm:pt>
    <dgm:pt modelId="{B5D45D70-E692-4FB8-A1D1-810D6575F85F}" type="parTrans" cxnId="{8048B7A9-6EF6-4E0B-ACD1-2805DB9EFED4}">
      <dgm:prSet/>
      <dgm:spPr/>
      <dgm:t>
        <a:bodyPr/>
        <a:lstStyle/>
        <a:p>
          <a:endParaRPr lang="en-US"/>
        </a:p>
      </dgm:t>
    </dgm:pt>
    <dgm:pt modelId="{6B6C9427-3036-4B56-A2C0-EC450A057788}" type="sibTrans" cxnId="{8048B7A9-6EF6-4E0B-ACD1-2805DB9EFED4}">
      <dgm:prSet/>
      <dgm:spPr/>
      <dgm:t>
        <a:bodyPr/>
        <a:lstStyle/>
        <a:p>
          <a:endParaRPr lang="en-US"/>
        </a:p>
      </dgm:t>
    </dgm:pt>
    <dgm:pt modelId="{23AC1635-5CD3-49BC-95B5-B6D42B12E692}">
      <dgm:prSet phldrT="[Text]"/>
      <dgm:spPr/>
      <dgm:t>
        <a:bodyPr/>
        <a:lstStyle/>
        <a:p>
          <a:r>
            <a:rPr lang="en-US" dirty="0" smtClean="0">
              <a:latin typeface="Book Antiqua" pitchFamily="18" charset="0"/>
            </a:rPr>
            <a:t>Validation</a:t>
          </a:r>
          <a:endParaRPr lang="en-US" dirty="0">
            <a:latin typeface="Book Antiqua" pitchFamily="18" charset="0"/>
          </a:endParaRPr>
        </a:p>
      </dgm:t>
    </dgm:pt>
    <dgm:pt modelId="{40936EF3-B6D9-4ACD-9C40-139E96CB313C}" type="parTrans" cxnId="{6F2DB86E-B9D3-4364-B94E-A5751AF56F43}">
      <dgm:prSet/>
      <dgm:spPr/>
      <dgm:t>
        <a:bodyPr/>
        <a:lstStyle/>
        <a:p>
          <a:endParaRPr lang="en-US"/>
        </a:p>
      </dgm:t>
    </dgm:pt>
    <dgm:pt modelId="{1386DC1F-3C1C-4891-90F5-24D2DF5F5E44}" type="sibTrans" cxnId="{6F2DB86E-B9D3-4364-B94E-A5751AF56F43}">
      <dgm:prSet/>
      <dgm:spPr/>
      <dgm:t>
        <a:bodyPr/>
        <a:lstStyle/>
        <a:p>
          <a:endParaRPr lang="en-US"/>
        </a:p>
      </dgm:t>
    </dgm:pt>
    <dgm:pt modelId="{3EAD0BE5-632C-455E-A904-EEDA1E6CA628}" type="pres">
      <dgm:prSet presAssocID="{44DE6CDC-D05C-4C48-A9AD-B2E4E0F89A80}" presName="Name0" presStyleCnt="0">
        <dgm:presLayoutVars>
          <dgm:dir/>
          <dgm:animLvl val="lvl"/>
          <dgm:resizeHandles val="exact"/>
        </dgm:presLayoutVars>
      </dgm:prSet>
      <dgm:spPr/>
    </dgm:pt>
    <dgm:pt modelId="{97D65F97-3C08-4F66-BD78-4AC3ABF2CA16}" type="pres">
      <dgm:prSet presAssocID="{008657BF-2BB7-4AC9-8277-83D9B78AC3E7}" presName="parTxOnly" presStyleLbl="node1" presStyleIdx="0" presStyleCnt="3">
        <dgm:presLayoutVars>
          <dgm:chMax val="0"/>
          <dgm:chPref val="0"/>
          <dgm:bulletEnabled val="1"/>
        </dgm:presLayoutVars>
      </dgm:prSet>
      <dgm:spPr/>
      <dgm:t>
        <a:bodyPr/>
        <a:lstStyle/>
        <a:p>
          <a:endParaRPr lang="en-US"/>
        </a:p>
      </dgm:t>
    </dgm:pt>
    <dgm:pt modelId="{D66E1CFC-F7FC-468B-8E6F-1710E2910CDD}" type="pres">
      <dgm:prSet presAssocID="{185448D3-1968-49D0-BB4D-0133E974E89E}" presName="parTxOnlySpace" presStyleCnt="0"/>
      <dgm:spPr/>
    </dgm:pt>
    <dgm:pt modelId="{78DA77E5-B1D7-490B-B5E6-A825B977DEBF}" type="pres">
      <dgm:prSet presAssocID="{8F006179-DF2C-4EE1-8F7B-E8FCEDBC7595}" presName="parTxOnly" presStyleLbl="node1" presStyleIdx="1" presStyleCnt="3" custLinFactNeighborX="-25308" custLinFactNeighborY="-2531">
        <dgm:presLayoutVars>
          <dgm:chMax val="0"/>
          <dgm:chPref val="0"/>
          <dgm:bulletEnabled val="1"/>
        </dgm:presLayoutVars>
      </dgm:prSet>
      <dgm:spPr/>
      <dgm:t>
        <a:bodyPr/>
        <a:lstStyle/>
        <a:p>
          <a:endParaRPr lang="en-IN"/>
        </a:p>
      </dgm:t>
    </dgm:pt>
    <dgm:pt modelId="{07AF1859-F7B8-4ADF-84E9-8806B2BB2EBB}" type="pres">
      <dgm:prSet presAssocID="{6B6C9427-3036-4B56-A2C0-EC450A057788}" presName="parTxOnlySpace" presStyleCnt="0"/>
      <dgm:spPr/>
    </dgm:pt>
    <dgm:pt modelId="{F086C7D5-71D4-4B56-B4EF-8CCC5A52B6ED}" type="pres">
      <dgm:prSet presAssocID="{23AC1635-5CD3-49BC-95B5-B6D42B12E692}" presName="parTxOnly" presStyleLbl="node1" presStyleIdx="2" presStyleCnt="3">
        <dgm:presLayoutVars>
          <dgm:chMax val="0"/>
          <dgm:chPref val="0"/>
          <dgm:bulletEnabled val="1"/>
        </dgm:presLayoutVars>
      </dgm:prSet>
      <dgm:spPr/>
      <dgm:t>
        <a:bodyPr/>
        <a:lstStyle/>
        <a:p>
          <a:endParaRPr lang="en-IN"/>
        </a:p>
      </dgm:t>
    </dgm:pt>
  </dgm:ptLst>
  <dgm:cxnLst>
    <dgm:cxn modelId="{705A5881-218B-483E-AC12-E89E0ECFF6E7}" type="presOf" srcId="{8F006179-DF2C-4EE1-8F7B-E8FCEDBC7595}" destId="{78DA77E5-B1D7-490B-B5E6-A825B977DEBF}" srcOrd="0" destOrd="0" presId="urn:microsoft.com/office/officeart/2005/8/layout/chevron1"/>
    <dgm:cxn modelId="{2CA59FCF-BDDC-4B2D-B74F-D53505E213B3}" type="presOf" srcId="{44DE6CDC-D05C-4C48-A9AD-B2E4E0F89A80}" destId="{3EAD0BE5-632C-455E-A904-EEDA1E6CA628}" srcOrd="0" destOrd="0" presId="urn:microsoft.com/office/officeart/2005/8/layout/chevron1"/>
    <dgm:cxn modelId="{6F2DB86E-B9D3-4364-B94E-A5751AF56F43}" srcId="{44DE6CDC-D05C-4C48-A9AD-B2E4E0F89A80}" destId="{23AC1635-5CD3-49BC-95B5-B6D42B12E692}" srcOrd="2" destOrd="0" parTransId="{40936EF3-B6D9-4ACD-9C40-139E96CB313C}" sibTransId="{1386DC1F-3C1C-4891-90F5-24D2DF5F5E44}"/>
    <dgm:cxn modelId="{8048B7A9-6EF6-4E0B-ACD1-2805DB9EFED4}" srcId="{44DE6CDC-D05C-4C48-A9AD-B2E4E0F89A80}" destId="{8F006179-DF2C-4EE1-8F7B-E8FCEDBC7595}" srcOrd="1" destOrd="0" parTransId="{B5D45D70-E692-4FB8-A1D1-810D6575F85F}" sibTransId="{6B6C9427-3036-4B56-A2C0-EC450A057788}"/>
    <dgm:cxn modelId="{01F6755C-1D8C-499E-903D-8A0805CE89D1}" type="presOf" srcId="{23AC1635-5CD3-49BC-95B5-B6D42B12E692}" destId="{F086C7D5-71D4-4B56-B4EF-8CCC5A52B6ED}" srcOrd="0" destOrd="0" presId="urn:microsoft.com/office/officeart/2005/8/layout/chevron1"/>
    <dgm:cxn modelId="{27961B25-05C7-4272-BB58-21B3C4AB2A7C}" type="presOf" srcId="{008657BF-2BB7-4AC9-8277-83D9B78AC3E7}" destId="{97D65F97-3C08-4F66-BD78-4AC3ABF2CA16}" srcOrd="0" destOrd="0" presId="urn:microsoft.com/office/officeart/2005/8/layout/chevron1"/>
    <dgm:cxn modelId="{FF2ECB0B-4316-436C-8627-6A6B84AB90F6}" srcId="{44DE6CDC-D05C-4C48-A9AD-B2E4E0F89A80}" destId="{008657BF-2BB7-4AC9-8277-83D9B78AC3E7}" srcOrd="0" destOrd="0" parTransId="{950C2830-F26A-45F0-AF9F-C03CFF8052F4}" sibTransId="{185448D3-1968-49D0-BB4D-0133E974E89E}"/>
    <dgm:cxn modelId="{73DF2AB8-461B-4A51-A5B0-9C677B44600A}" type="presParOf" srcId="{3EAD0BE5-632C-455E-A904-EEDA1E6CA628}" destId="{97D65F97-3C08-4F66-BD78-4AC3ABF2CA16}" srcOrd="0" destOrd="0" presId="urn:microsoft.com/office/officeart/2005/8/layout/chevron1"/>
    <dgm:cxn modelId="{B0B0BB15-E3BC-4DCD-92F1-A5002722A6B1}" type="presParOf" srcId="{3EAD0BE5-632C-455E-A904-EEDA1E6CA628}" destId="{D66E1CFC-F7FC-468B-8E6F-1710E2910CDD}" srcOrd="1" destOrd="0" presId="urn:microsoft.com/office/officeart/2005/8/layout/chevron1"/>
    <dgm:cxn modelId="{E51AB88D-C12C-4F9F-8230-1F20037DCD3D}" type="presParOf" srcId="{3EAD0BE5-632C-455E-A904-EEDA1E6CA628}" destId="{78DA77E5-B1D7-490B-B5E6-A825B977DEBF}" srcOrd="2" destOrd="0" presId="urn:microsoft.com/office/officeart/2005/8/layout/chevron1"/>
    <dgm:cxn modelId="{EA4362FE-42E3-403D-9AB2-315B39D34F6B}" type="presParOf" srcId="{3EAD0BE5-632C-455E-A904-EEDA1E6CA628}" destId="{07AF1859-F7B8-4ADF-84E9-8806B2BB2EBB}" srcOrd="3" destOrd="0" presId="urn:microsoft.com/office/officeart/2005/8/layout/chevron1"/>
    <dgm:cxn modelId="{F3E97CDE-58C1-40FA-A6B7-86C5FA07B94E}" type="presParOf" srcId="{3EAD0BE5-632C-455E-A904-EEDA1E6CA628}" destId="{F086C7D5-71D4-4B56-B4EF-8CCC5A52B6E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5F97-3C08-4F66-BD78-4AC3ABF2CA16}">
      <dsp:nvSpPr>
        <dsp:cNvPr id="0" name=""/>
        <dsp:cNvSpPr/>
      </dsp:nvSpPr>
      <dsp:spPr>
        <a:xfrm>
          <a:off x="2366" y="1976095"/>
          <a:ext cx="2883024" cy="1153209"/>
        </a:xfrm>
        <a:prstGeom prst="chevron">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latin typeface="Book Antiqua" pitchFamily="18" charset="0"/>
            </a:rPr>
            <a:t>Diagnostic</a:t>
          </a:r>
          <a:endParaRPr lang="en-US" sz="2600" kern="1200" dirty="0">
            <a:latin typeface="Book Antiqua" pitchFamily="18" charset="0"/>
          </a:endParaRPr>
        </a:p>
      </dsp:txBody>
      <dsp:txXfrm>
        <a:off x="578971" y="1976095"/>
        <a:ext cx="1729815" cy="1153209"/>
      </dsp:txXfrm>
    </dsp:sp>
    <dsp:sp modelId="{78DA77E5-B1D7-490B-B5E6-A825B977DEBF}">
      <dsp:nvSpPr>
        <dsp:cNvPr id="0" name=""/>
        <dsp:cNvSpPr/>
      </dsp:nvSpPr>
      <dsp:spPr>
        <a:xfrm>
          <a:off x="2524124" y="1946907"/>
          <a:ext cx="2883024" cy="1153209"/>
        </a:xfrm>
        <a:prstGeom prst="chevron">
          <a:avLst/>
        </a:prstGeom>
        <a:solidFill>
          <a:schemeClr val="accent3">
            <a:hueOff val="7200000"/>
            <a:satOff val="-43880"/>
            <a:lumOff val="-284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latin typeface="Book Antiqua" pitchFamily="18" charset="0"/>
            </a:rPr>
            <a:t>Design</a:t>
          </a:r>
          <a:endParaRPr lang="en-US" sz="2600" kern="1200" dirty="0">
            <a:latin typeface="Book Antiqua" pitchFamily="18" charset="0"/>
          </a:endParaRPr>
        </a:p>
      </dsp:txBody>
      <dsp:txXfrm>
        <a:off x="3100729" y="1946907"/>
        <a:ext cx="1729815" cy="1153209"/>
      </dsp:txXfrm>
    </dsp:sp>
    <dsp:sp modelId="{F086C7D5-71D4-4B56-B4EF-8CCC5A52B6ED}">
      <dsp:nvSpPr>
        <dsp:cNvPr id="0" name=""/>
        <dsp:cNvSpPr/>
      </dsp:nvSpPr>
      <dsp:spPr>
        <a:xfrm>
          <a:off x="5191809" y="1976095"/>
          <a:ext cx="2883024" cy="1153209"/>
        </a:xfrm>
        <a:prstGeom prst="chevron">
          <a:avLst/>
        </a:prstGeom>
        <a:solidFill>
          <a:schemeClr val="accent3">
            <a:hueOff val="14400000"/>
            <a:satOff val="-87761"/>
            <a:lumOff val="-568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latin typeface="Book Antiqua" pitchFamily="18" charset="0"/>
            </a:rPr>
            <a:t>Validation</a:t>
          </a:r>
          <a:endParaRPr lang="en-US" sz="2600" kern="1200" dirty="0">
            <a:latin typeface="Book Antiqua" pitchFamily="18" charset="0"/>
          </a:endParaRPr>
        </a:p>
      </dsp:txBody>
      <dsp:txXfrm>
        <a:off x="5768414" y="1976095"/>
        <a:ext cx="1729815" cy="11532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600"/>
          </a:xfrm>
          <a:prstGeom prst="rect">
            <a:avLst/>
          </a:prstGeom>
        </p:spPr>
        <p:txBody>
          <a:bodyPr vert="horz" lIns="92775" tIns="46388" rIns="92775" bIns="46388" rtlCol="0"/>
          <a:lstStyle>
            <a:lvl1pPr algn="l">
              <a:defRPr sz="1200"/>
            </a:lvl1pPr>
          </a:lstStyle>
          <a:p>
            <a:endParaRPr lang="en-US" dirty="0"/>
          </a:p>
        </p:txBody>
      </p:sp>
      <p:sp>
        <p:nvSpPr>
          <p:cNvPr id="3" name="Date Placeholder 2"/>
          <p:cNvSpPr>
            <a:spLocks noGrp="1"/>
          </p:cNvSpPr>
          <p:nvPr>
            <p:ph type="dt" sz="quarter" idx="1"/>
          </p:nvPr>
        </p:nvSpPr>
        <p:spPr>
          <a:xfrm>
            <a:off x="3990721" y="0"/>
            <a:ext cx="3052974" cy="467600"/>
          </a:xfrm>
          <a:prstGeom prst="rect">
            <a:avLst/>
          </a:prstGeom>
        </p:spPr>
        <p:txBody>
          <a:bodyPr vert="horz" lIns="92775" tIns="46388" rIns="92775" bIns="46388" rtlCol="0"/>
          <a:lstStyle>
            <a:lvl1pPr algn="r">
              <a:defRPr sz="1200"/>
            </a:lvl1pPr>
          </a:lstStyle>
          <a:p>
            <a:fld id="{F18705AF-4AEB-4AF8-A6B6-82AE1C16AE02}" type="datetimeFigureOut">
              <a:rPr lang="en-US" smtClean="0"/>
              <a:pPr/>
              <a:t>8/26/2013</a:t>
            </a:fld>
            <a:endParaRPr lang="en-US" dirty="0"/>
          </a:p>
        </p:txBody>
      </p:sp>
      <p:sp>
        <p:nvSpPr>
          <p:cNvPr id="4" name="Footer Placeholder 3"/>
          <p:cNvSpPr>
            <a:spLocks noGrp="1"/>
          </p:cNvSpPr>
          <p:nvPr>
            <p:ph type="ftr" sz="quarter" idx="2"/>
          </p:nvPr>
        </p:nvSpPr>
        <p:spPr>
          <a:xfrm>
            <a:off x="0" y="8876417"/>
            <a:ext cx="3052974" cy="467600"/>
          </a:xfrm>
          <a:prstGeom prst="rect">
            <a:avLst/>
          </a:prstGeom>
        </p:spPr>
        <p:txBody>
          <a:bodyPr vert="horz" lIns="92775" tIns="46388" rIns="92775" bIns="463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0721" y="8876417"/>
            <a:ext cx="3052974" cy="467600"/>
          </a:xfrm>
          <a:prstGeom prst="rect">
            <a:avLst/>
          </a:prstGeom>
        </p:spPr>
        <p:txBody>
          <a:bodyPr vert="horz" lIns="92775" tIns="46388" rIns="92775" bIns="46388" rtlCol="0" anchor="b"/>
          <a:lstStyle>
            <a:lvl1pPr algn="r">
              <a:defRPr sz="1200"/>
            </a:lvl1pPr>
          </a:lstStyle>
          <a:p>
            <a:fld id="{0272DA0F-0C6F-4590-92F8-96687F0FBD21}" type="slidenum">
              <a:rPr lang="en-US" smtClean="0"/>
              <a:pPr/>
              <a:t>‹#›</a:t>
            </a:fld>
            <a:endParaRPr lang="en-US" dirty="0"/>
          </a:p>
        </p:txBody>
      </p:sp>
    </p:spTree>
    <p:extLst>
      <p:ext uri="{BB962C8B-B14F-4D97-AF65-F5344CB8AC3E}">
        <p14:creationId xmlns:p14="http://schemas.microsoft.com/office/powerpoint/2010/main" val="2649396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600"/>
          </a:xfrm>
          <a:prstGeom prst="rect">
            <a:avLst/>
          </a:prstGeom>
        </p:spPr>
        <p:txBody>
          <a:bodyPr vert="horz" lIns="92775" tIns="46388" rIns="92775" bIns="46388" rtlCol="0"/>
          <a:lstStyle>
            <a:lvl1pPr algn="l">
              <a:defRPr sz="1200"/>
            </a:lvl1pPr>
          </a:lstStyle>
          <a:p>
            <a:endParaRPr lang="en-US" dirty="0"/>
          </a:p>
        </p:txBody>
      </p:sp>
      <p:sp>
        <p:nvSpPr>
          <p:cNvPr id="3" name="Date Placeholder 2"/>
          <p:cNvSpPr>
            <a:spLocks noGrp="1"/>
          </p:cNvSpPr>
          <p:nvPr>
            <p:ph type="dt" idx="1"/>
          </p:nvPr>
        </p:nvSpPr>
        <p:spPr>
          <a:xfrm>
            <a:off x="3990721" y="0"/>
            <a:ext cx="3052974" cy="467600"/>
          </a:xfrm>
          <a:prstGeom prst="rect">
            <a:avLst/>
          </a:prstGeom>
        </p:spPr>
        <p:txBody>
          <a:bodyPr vert="horz" lIns="92775" tIns="46388" rIns="92775" bIns="46388" rtlCol="0"/>
          <a:lstStyle>
            <a:lvl1pPr algn="r">
              <a:defRPr sz="1200"/>
            </a:lvl1pPr>
          </a:lstStyle>
          <a:p>
            <a:fld id="{C991FE2A-B648-43A6-BD57-CE21F4FA51C7}" type="datetimeFigureOut">
              <a:rPr lang="en-US" smtClean="0"/>
              <a:pPr/>
              <a:t>8/26/2013</a:t>
            </a:fld>
            <a:endParaRPr lang="en-US" dirty="0"/>
          </a:p>
        </p:txBody>
      </p:sp>
      <p:sp>
        <p:nvSpPr>
          <p:cNvPr id="4" name="Slide Image Placeholder 3"/>
          <p:cNvSpPr>
            <a:spLocks noGrp="1" noRot="1" noChangeAspect="1"/>
          </p:cNvSpPr>
          <p:nvPr>
            <p:ph type="sldImg" idx="2"/>
          </p:nvPr>
        </p:nvSpPr>
        <p:spPr>
          <a:xfrm>
            <a:off x="1185863" y="700088"/>
            <a:ext cx="4673600" cy="3505200"/>
          </a:xfrm>
          <a:prstGeom prst="rect">
            <a:avLst/>
          </a:prstGeom>
          <a:noFill/>
          <a:ln w="12700">
            <a:solidFill>
              <a:prstClr val="black"/>
            </a:solidFill>
          </a:ln>
        </p:spPr>
        <p:txBody>
          <a:bodyPr vert="horz" lIns="92775" tIns="46388" rIns="92775" bIns="46388" rtlCol="0" anchor="ctr"/>
          <a:lstStyle/>
          <a:p>
            <a:endParaRPr lang="en-US" dirty="0"/>
          </a:p>
        </p:txBody>
      </p:sp>
      <p:sp>
        <p:nvSpPr>
          <p:cNvPr id="5" name="Notes Placeholder 4"/>
          <p:cNvSpPr>
            <a:spLocks noGrp="1"/>
          </p:cNvSpPr>
          <p:nvPr>
            <p:ph type="body" sz="quarter" idx="3"/>
          </p:nvPr>
        </p:nvSpPr>
        <p:spPr>
          <a:xfrm>
            <a:off x="704533" y="4439805"/>
            <a:ext cx="5636260" cy="4205207"/>
          </a:xfrm>
          <a:prstGeom prst="rect">
            <a:avLst/>
          </a:prstGeom>
        </p:spPr>
        <p:txBody>
          <a:bodyPr vert="horz" lIns="92775" tIns="46388" rIns="92775" bIns="463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417"/>
            <a:ext cx="3052974" cy="467600"/>
          </a:xfrm>
          <a:prstGeom prst="rect">
            <a:avLst/>
          </a:prstGeom>
        </p:spPr>
        <p:txBody>
          <a:bodyPr vert="horz" lIns="92775" tIns="46388" rIns="92775" bIns="463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0721" y="8876417"/>
            <a:ext cx="3052974" cy="467600"/>
          </a:xfrm>
          <a:prstGeom prst="rect">
            <a:avLst/>
          </a:prstGeom>
        </p:spPr>
        <p:txBody>
          <a:bodyPr vert="horz" lIns="92775" tIns="46388" rIns="92775" bIns="46388" rtlCol="0" anchor="b"/>
          <a:lstStyle>
            <a:lvl1pPr algn="r">
              <a:defRPr sz="1200"/>
            </a:lvl1pPr>
          </a:lstStyle>
          <a:p>
            <a:fld id="{684A2EE7-850F-4541-ACEC-8E54A9BD7054}" type="slidenum">
              <a:rPr lang="en-US" smtClean="0"/>
              <a:pPr/>
              <a:t>‹#›</a:t>
            </a:fld>
            <a:endParaRPr lang="en-US" dirty="0"/>
          </a:p>
        </p:txBody>
      </p:sp>
    </p:spTree>
    <p:extLst>
      <p:ext uri="{BB962C8B-B14F-4D97-AF65-F5344CB8AC3E}">
        <p14:creationId xmlns:p14="http://schemas.microsoft.com/office/powerpoint/2010/main" val="50963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0088"/>
            <a:ext cx="4673600" cy="3505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A2EE7-850F-4541-ACEC-8E54A9BD705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0088"/>
            <a:ext cx="4673600" cy="3505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smtClean="0"/>
              <a:t>Click to edit Master title style</a:t>
            </a:r>
            <a:endParaRPr/>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smtClean="0"/>
              <a:t>Click to add author information</a:t>
            </a:r>
            <a:endParaRPr kumimoji="0"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fld id="{A910925D-3B00-4A62-914C-EEBAD1C3014E}" type="slidenum">
              <a:rPr lang="en-US" smtClean="0"/>
              <a:pPr/>
              <a:t>‹#›</a:t>
            </a:fld>
            <a:endParaRPr lang="en-US" dirty="0"/>
          </a:p>
        </p:txBody>
      </p:sp>
      <p:sp>
        <p:nvSpPr>
          <p:cNvPr id="16" name="Rectangle 16"/>
          <p:cNvSpPr>
            <a:spLocks noGrp="1"/>
          </p:cNvSpPr>
          <p:nvPr>
            <p:ph type="ftr" sz="quarter" idx="12"/>
          </p:nvPr>
        </p:nvSpPr>
        <p:spPr/>
        <p:txBody>
          <a:bodyPr/>
          <a:lstStyle>
            <a:lvl1pPr>
              <a:defRPr sz="1000" b="0" i="1" baseline="0">
                <a:solidFill>
                  <a:schemeClr val="accent3"/>
                </a:solidFill>
              </a:defRPr>
            </a:lvl1pPr>
            <a:extLst/>
          </a:lstStyle>
          <a:p>
            <a:endParaRPr lang="en-US" dirty="0"/>
          </a:p>
        </p:txBody>
      </p:sp>
      <p:pic>
        <p:nvPicPr>
          <p:cNvPr id="30" name="ContosoLogo.jpg"/>
          <p:cNvPicPr>
            <a:picLocks noChangeAspect="1"/>
          </p:cNvPicPr>
          <p:nvPr/>
        </p:nvPicPr>
        <p:blipFill>
          <a:blip r:embed="rId2" cstate="print"/>
          <a:stretch>
            <a:fillRect/>
          </a:stretch>
        </p:blipFill>
        <p:spPr>
          <a:xfrm>
            <a:off x="7777995" y="5791200"/>
            <a:ext cx="1208012" cy="1008126"/>
          </a:xfrm>
          <a:prstGeom prst="rect">
            <a:avLst/>
          </a:prstGeom>
          <a:noFill/>
          <a:ln>
            <a:noFill/>
          </a:ln>
        </p:spPr>
      </p:pic>
      <p:sp>
        <p:nvSpPr>
          <p:cNvPr id="8" name="Rectangle 10"/>
          <p:cNvSpPr/>
          <p:nvPr/>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2A873F74-358A-4DC3-B3DE-9D883C668530}" type="datetimeFigureOut">
              <a:rPr lang="en-US" smtClean="0"/>
              <a:pPr/>
              <a:t>8/26/2013</a:t>
            </a:fld>
            <a:endParaRPr lang="en-US" dirty="0"/>
          </a:p>
        </p:txBody>
      </p:sp>
      <p:sp>
        <p:nvSpPr>
          <p:cNvPr id="12" name="Rectangle 11"/>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5"/>
          </p:nvPr>
        </p:nvSpPr>
        <p:spPr>
          <a:xfrm>
            <a:off x="301752" y="609600"/>
            <a:ext cx="8074152"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3"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19"/>
          <p:cNvSpPr>
            <a:spLocks noGrp="1"/>
          </p:cNvSpPr>
          <p:nvPr>
            <p:ph type="dt" sz="half" idx="22"/>
          </p:nvPr>
        </p:nvSpPr>
        <p:spPr/>
        <p:txBody>
          <a:bodyPr/>
          <a:lstStyle>
            <a:extLst/>
          </a:lstStyle>
          <a:p>
            <a:fld id="{2A873F74-358A-4DC3-B3DE-9D883C668530}" type="datetimeFigureOut">
              <a:rPr lang="en-US" smtClean="0"/>
              <a:pPr/>
              <a:t>8/26/2013</a:t>
            </a:fld>
            <a:endParaRPr lang="en-US" dirty="0"/>
          </a:p>
        </p:txBody>
      </p:sp>
      <p:sp>
        <p:nvSpPr>
          <p:cNvPr id="20" name="Rectangle 20"/>
          <p:cNvSpPr>
            <a:spLocks noGrp="1"/>
          </p:cNvSpPr>
          <p:nvPr>
            <p:ph type="sldNum" sz="quarter" idx="23"/>
          </p:nvPr>
        </p:nvSpPr>
        <p:spPr/>
        <p:txBody>
          <a:bodyPr/>
          <a:lstStyle>
            <a:extLst/>
          </a:lstStyle>
          <a:p>
            <a:fld id="{A910925D-3B00-4A62-914C-EEBAD1C3014E}" type="slidenum">
              <a:rPr lang="en-US" smtClean="0"/>
              <a:pPr/>
              <a:t>‹#›</a:t>
            </a:fld>
            <a:endParaRPr lang="en-US" dirty="0"/>
          </a:p>
        </p:txBody>
      </p:sp>
      <p:sp>
        <p:nvSpPr>
          <p:cNvPr id="22" name="Rectangle 22"/>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9"/>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3" name="Rectangle 23"/>
          <p:cNvSpPr>
            <a:spLocks noGrp="1"/>
          </p:cNvSpPr>
          <p:nvPr>
            <p:ph type="dt" sz="half" idx="22"/>
          </p:nvPr>
        </p:nvSpPr>
        <p:spPr/>
        <p:txBody>
          <a:bodyPr/>
          <a:lstStyle>
            <a:extLst/>
          </a:lstStyle>
          <a:p>
            <a:fld id="{2A873F74-358A-4DC3-B3DE-9D883C668530}" type="datetimeFigureOut">
              <a:rPr lang="en-US" smtClean="0"/>
              <a:pPr/>
              <a:t>8/26/2013</a:t>
            </a:fld>
            <a:endParaRPr lang="en-US" dirty="0"/>
          </a:p>
        </p:txBody>
      </p:sp>
      <p:sp>
        <p:nvSpPr>
          <p:cNvPr id="27" name="Rectangle 27"/>
          <p:cNvSpPr>
            <a:spLocks noGrp="1"/>
          </p:cNvSpPr>
          <p:nvPr>
            <p:ph type="sldNum" sz="quarter" idx="23"/>
          </p:nvPr>
        </p:nvSpPr>
        <p:spPr/>
        <p:txBody>
          <a:bodyPr/>
          <a:lstStyle>
            <a:extLst/>
          </a:lstStyle>
          <a:p>
            <a:fld id="{A910925D-3B00-4A62-914C-EEBAD1C3014E}" type="slidenum">
              <a:rPr lang="en-US" smtClean="0"/>
              <a:pPr/>
              <a:t>‹#›</a:t>
            </a:fld>
            <a:endParaRPr lang="en-US" dirty="0"/>
          </a:p>
        </p:txBody>
      </p:sp>
      <p:sp>
        <p:nvSpPr>
          <p:cNvPr id="28" name="Rectangle 28"/>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8" name="Rectangle 11"/>
          <p:cNvSpPr>
            <a:spLocks noGrp="1"/>
          </p:cNvSpPr>
          <p:nvPr>
            <p:ph sz="quarter" idx="16"/>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0"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3" name="Rectangle 11"/>
          <p:cNvSpPr>
            <a:spLocks noGrp="1"/>
          </p:cNvSpPr>
          <p:nvPr>
            <p:ph sz="quarter" idx="18"/>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20"/>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fld id="{2A873F74-358A-4DC3-B3DE-9D883C668530}" type="datetimeFigureOut">
              <a:rPr lang="en-US" smtClean="0"/>
              <a:pPr/>
              <a:t>8/26/2013</a:t>
            </a:fld>
            <a:endParaRPr lang="en-US" dirty="0"/>
          </a:p>
        </p:txBody>
      </p:sp>
      <p:sp>
        <p:nvSpPr>
          <p:cNvPr id="18" name="Rectangle 18"/>
          <p:cNvSpPr>
            <a:spLocks noGrp="1"/>
          </p:cNvSpPr>
          <p:nvPr>
            <p:ph type="sldNum" sz="quarter" idx="22"/>
          </p:nvPr>
        </p:nvSpPr>
        <p:spPr/>
        <p:txBody>
          <a:bodyPr/>
          <a:lstStyle>
            <a:extLst/>
          </a:lstStyle>
          <a:p>
            <a:fld id="{A910925D-3B00-4A62-914C-EEBAD1C3014E}" type="slidenum">
              <a:rPr lang="en-US" smtClean="0"/>
              <a:pPr/>
              <a:t>‹#›</a:t>
            </a:fld>
            <a:endParaRPr lang="en-US" dirty="0"/>
          </a:p>
        </p:txBody>
      </p:sp>
      <p:sp>
        <p:nvSpPr>
          <p:cNvPr id="21" name="Rectangle 21"/>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5"/>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0" name="Rectangle 11"/>
          <p:cNvSpPr>
            <a:spLocks noGrp="1"/>
          </p:cNvSpPr>
          <p:nvPr>
            <p:ph sz="quarter" idx="16"/>
          </p:nvPr>
        </p:nvSpPr>
        <p:spPr>
          <a:xfrm>
            <a:off x="3048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8"/>
          </p:nvPr>
        </p:nvSpPr>
        <p:spPr>
          <a:xfrm>
            <a:off x="3017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6" name="Rectangle 11"/>
          <p:cNvSpPr>
            <a:spLocks noGrp="1"/>
          </p:cNvSpPr>
          <p:nvPr>
            <p:ph sz="quarter" idx="20"/>
          </p:nvPr>
        </p:nvSpPr>
        <p:spPr>
          <a:xfrm>
            <a:off x="3048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fld id="{2A873F74-358A-4DC3-B3DE-9D883C668530}" type="datetimeFigureOut">
              <a:rPr lang="en-US" smtClean="0"/>
              <a:pPr/>
              <a:t>8/26/2013</a:t>
            </a:fld>
            <a:endParaRPr lang="en-US" dirty="0"/>
          </a:p>
        </p:txBody>
      </p:sp>
      <p:sp>
        <p:nvSpPr>
          <p:cNvPr id="19" name="Rectangle 19"/>
          <p:cNvSpPr>
            <a:spLocks noGrp="1"/>
          </p:cNvSpPr>
          <p:nvPr>
            <p:ph type="sldNum" sz="quarter" idx="22"/>
          </p:nvPr>
        </p:nvSpPr>
        <p:spPr/>
        <p:txBody>
          <a:bodyPr/>
          <a:lstStyle>
            <a:extLst/>
          </a:lstStyle>
          <a:p>
            <a:fld id="{A910925D-3B00-4A62-914C-EEBAD1C3014E}" type="slidenum">
              <a:rPr lang="en-US" smtClean="0"/>
              <a:pPr/>
              <a:t>‹#›</a:t>
            </a:fld>
            <a:endParaRPr lang="en-US" dirty="0"/>
          </a:p>
        </p:txBody>
      </p:sp>
      <p:sp>
        <p:nvSpPr>
          <p:cNvPr id="20" name="Rectangle 20"/>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9" name="Rectangle 11"/>
          <p:cNvSpPr>
            <a:spLocks noGrp="1"/>
          </p:cNvSpPr>
          <p:nvPr>
            <p:ph sz="quarter" idx="18"/>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2" name="Rectangle 11"/>
          <p:cNvSpPr>
            <a:spLocks noGrp="1"/>
          </p:cNvSpPr>
          <p:nvPr>
            <p:ph sz="quarter" idx="20"/>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4" name="Rectangle 11"/>
          <p:cNvSpPr>
            <a:spLocks noGrp="1"/>
          </p:cNvSpPr>
          <p:nvPr>
            <p:ph sz="quarter" idx="22"/>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16"/>
          <p:cNvSpPr>
            <a:spLocks noGrp="1"/>
          </p:cNvSpPr>
          <p:nvPr>
            <p:ph type="dt" sz="half" idx="23"/>
          </p:nvPr>
        </p:nvSpPr>
        <p:spPr/>
        <p:txBody>
          <a:bodyPr/>
          <a:lstStyle>
            <a:extLst/>
          </a:lstStyle>
          <a:p>
            <a:fld id="{2A873F74-358A-4DC3-B3DE-9D883C668530}" type="datetimeFigureOut">
              <a:rPr lang="en-US" smtClean="0"/>
              <a:pPr/>
              <a:t>8/26/2013</a:t>
            </a:fld>
            <a:endParaRPr lang="en-US" dirty="0"/>
          </a:p>
        </p:txBody>
      </p:sp>
      <p:sp>
        <p:nvSpPr>
          <p:cNvPr id="17" name="Rectangle 17"/>
          <p:cNvSpPr>
            <a:spLocks noGrp="1"/>
          </p:cNvSpPr>
          <p:nvPr>
            <p:ph type="sldNum" sz="quarter" idx="24"/>
          </p:nvPr>
        </p:nvSpPr>
        <p:spPr/>
        <p:txBody>
          <a:bodyPr/>
          <a:lstStyle>
            <a:extLst/>
          </a:lstStyle>
          <a:p>
            <a:fld id="{A910925D-3B00-4A62-914C-EEBAD1C3014E}" type="slidenum">
              <a:rPr lang="en-US" smtClean="0"/>
              <a:pPr/>
              <a:t>‹#›</a:t>
            </a:fld>
            <a:endParaRPr lang="en-US" dirty="0"/>
          </a:p>
        </p:txBody>
      </p:sp>
      <p:sp>
        <p:nvSpPr>
          <p:cNvPr id="18" name="Rectangle 18"/>
          <p:cNvSpPr>
            <a:spLocks noGrp="1"/>
          </p:cNvSpPr>
          <p:nvPr>
            <p:ph type="ftr" sz="quarter" idx="25"/>
          </p:nvPr>
        </p:nvSpPr>
        <p:spPr/>
        <p:txBody>
          <a:bodyPr/>
          <a:lstStyle>
            <a:extLst/>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2" name="Rectangle 11"/>
          <p:cNvSpPr>
            <a:spLocks noGrp="1"/>
          </p:cNvSpPr>
          <p:nvPr>
            <p:ph sz="quarter" idx="16"/>
          </p:nvPr>
        </p:nvSpPr>
        <p:spPr>
          <a:xfrm>
            <a:off x="307848"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6" name="Rectangle 11"/>
          <p:cNvSpPr>
            <a:spLocks noGrp="1"/>
          </p:cNvSpPr>
          <p:nvPr>
            <p:ph sz="quarter" idx="18"/>
          </p:nvPr>
        </p:nvSpPr>
        <p:spPr>
          <a:xfrm>
            <a:off x="304800"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8" name="Rectangle 11"/>
          <p:cNvSpPr>
            <a:spLocks noGrp="1"/>
          </p:cNvSpPr>
          <p:nvPr>
            <p:ph sz="quarter" idx="20"/>
          </p:nvPr>
        </p:nvSpPr>
        <p:spPr>
          <a:xfrm>
            <a:off x="307848"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3" name="Rectangle 11"/>
          <p:cNvSpPr>
            <a:spLocks noGrp="1"/>
          </p:cNvSpPr>
          <p:nvPr>
            <p:ph sz="quarter" idx="22"/>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6" name="Rectangle 11"/>
          <p:cNvSpPr>
            <a:spLocks noGrp="1"/>
          </p:cNvSpPr>
          <p:nvPr>
            <p:ph sz="quarter" idx="24"/>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5"/>
          </p:nvPr>
        </p:nvSpPr>
        <p:spPr/>
        <p:txBody>
          <a:bodyPr/>
          <a:lstStyle>
            <a:extLst/>
          </a:lstStyle>
          <a:p>
            <a:fld id="{2A873F74-358A-4DC3-B3DE-9D883C668530}" type="datetimeFigureOut">
              <a:rPr lang="en-US" smtClean="0"/>
              <a:pPr/>
              <a:t>8/26/2013</a:t>
            </a:fld>
            <a:endParaRPr lang="en-US" dirty="0"/>
          </a:p>
        </p:txBody>
      </p:sp>
      <p:sp>
        <p:nvSpPr>
          <p:cNvPr id="18" name="Rectangle 18"/>
          <p:cNvSpPr>
            <a:spLocks noGrp="1"/>
          </p:cNvSpPr>
          <p:nvPr>
            <p:ph type="sldNum" sz="quarter" idx="26"/>
          </p:nvPr>
        </p:nvSpPr>
        <p:spPr/>
        <p:txBody>
          <a:bodyPr/>
          <a:lstStyle>
            <a:extLst/>
          </a:lstStyle>
          <a:p>
            <a:fld id="{A910925D-3B00-4A62-914C-EEBAD1C3014E}" type="slidenum">
              <a:rPr lang="en-US" smtClean="0"/>
              <a:pPr/>
              <a:t>‹#›</a:t>
            </a:fld>
            <a:endParaRPr lang="en-US" dirty="0"/>
          </a:p>
        </p:txBody>
      </p:sp>
      <p:sp>
        <p:nvSpPr>
          <p:cNvPr id="23" name="Rectangle 23"/>
          <p:cNvSpPr>
            <a:spLocks noGrp="1"/>
          </p:cNvSpPr>
          <p:nvPr>
            <p:ph type="ftr" sz="quarter" idx="27"/>
          </p:nvPr>
        </p:nvSpPr>
        <p:spPr/>
        <p:txBody>
          <a:bodyPr/>
          <a:lstStyle>
            <a:extLst/>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sz="1200"/>
            </a:lvl1pPr>
            <a:extLst/>
          </a:lstStyle>
          <a:p>
            <a:pPr lvl="0" eaLnBrk="1" latinLnBrk="1" hangingPunct="1"/>
            <a:r>
              <a:rPr lang="en-US" smtClean="0"/>
              <a:t>Click to edit Master text styles</a:t>
            </a:r>
          </a:p>
        </p:txBody>
      </p:sp>
      <p:sp>
        <p:nvSpPr>
          <p:cNvPr id="42" name="Rectangle 42"/>
          <p:cNvSpPr>
            <a:spLocks noGrp="1"/>
          </p:cNvSpPr>
          <p:nvPr>
            <p:ph type="dt" sz="half" idx="47"/>
          </p:nvPr>
        </p:nvSpPr>
        <p:spPr/>
        <p:txBody>
          <a:bodyPr/>
          <a:lstStyle>
            <a:extLst/>
          </a:lstStyle>
          <a:p>
            <a:fld id="{2A873F74-358A-4DC3-B3DE-9D883C668530}" type="datetimeFigureOut">
              <a:rPr lang="en-US" smtClean="0"/>
              <a:pPr/>
              <a:t>8/26/2013</a:t>
            </a:fld>
            <a:endParaRPr lang="en-US" dirty="0"/>
          </a:p>
        </p:txBody>
      </p:sp>
      <p:sp>
        <p:nvSpPr>
          <p:cNvPr id="43" name="Rectangle 43"/>
          <p:cNvSpPr>
            <a:spLocks noGrp="1"/>
          </p:cNvSpPr>
          <p:nvPr>
            <p:ph type="sldNum" sz="quarter" idx="48"/>
          </p:nvPr>
        </p:nvSpPr>
        <p:spPr/>
        <p:txBody>
          <a:bodyPr/>
          <a:lstStyle>
            <a:extLst/>
          </a:lstStyle>
          <a:p>
            <a:fld id="{A910925D-3B00-4A62-914C-EEBAD1C3014E}" type="slidenum">
              <a:rPr lang="en-US" smtClean="0"/>
              <a:pPr/>
              <a:t>‹#›</a:t>
            </a:fld>
            <a:endParaRPr lang="en-US" dirty="0"/>
          </a:p>
        </p:txBody>
      </p:sp>
      <p:sp>
        <p:nvSpPr>
          <p:cNvPr id="45" name="Rectangle 45"/>
          <p:cNvSpPr>
            <a:spLocks noGrp="1"/>
          </p:cNvSpPr>
          <p:nvPr>
            <p:ph type="ftr" sz="quarter" idx="49"/>
          </p:nvPr>
        </p:nvSpPr>
        <p:spPr/>
        <p:txBody>
          <a:bodyPr/>
          <a:lstStyle>
            <a:extLst/>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73F74-358A-4DC3-B3DE-9D883C668530}"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0925D-3B00-4A62-914C-EEBAD1C3014E}"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2" name="Rectangle 32"/>
          <p:cNvSpPr>
            <a:spLocks noGrp="1"/>
          </p:cNvSpPr>
          <p:nvPr>
            <p:ph type="dt" sz="half" idx="39"/>
          </p:nvPr>
        </p:nvSpPr>
        <p:spPr/>
        <p:txBody>
          <a:bodyPr/>
          <a:lstStyle>
            <a:lvl1pPr eaLnBrk="1" latinLnBrk="0" hangingPunct="1">
              <a:defRPr kumimoji="0" sz="1000"/>
            </a:lvl1pPr>
            <a:extLst/>
          </a:lstStyle>
          <a:p>
            <a:fld id="{2A873F74-358A-4DC3-B3DE-9D883C668530}" type="datetimeFigureOut">
              <a:rPr lang="en-US" smtClean="0"/>
              <a:pPr/>
              <a:t>8/26/2013</a:t>
            </a:fld>
            <a:endParaRPr lang="en-US" dirty="0"/>
          </a:p>
        </p:txBody>
      </p:sp>
      <p:sp>
        <p:nvSpPr>
          <p:cNvPr id="33" name="Rectangle 33"/>
          <p:cNvSpPr>
            <a:spLocks noGrp="1"/>
          </p:cNvSpPr>
          <p:nvPr>
            <p:ph type="sldNum" sz="quarter" idx="40"/>
          </p:nvPr>
        </p:nvSpPr>
        <p:spPr/>
        <p:txBody>
          <a:bodyPr/>
          <a:lstStyle>
            <a:extLst/>
          </a:lstStyle>
          <a:p>
            <a:fld id="{A910925D-3B00-4A62-914C-EEBAD1C3014E}" type="slidenum">
              <a:rPr lang="en-US" smtClean="0"/>
              <a:pPr/>
              <a:t>‹#›</a:t>
            </a:fld>
            <a:endParaRPr lang="en-US" dirty="0"/>
          </a:p>
        </p:txBody>
      </p:sp>
      <p:sp>
        <p:nvSpPr>
          <p:cNvPr id="34" name="Rectangle 34"/>
          <p:cNvSpPr>
            <a:spLocks noGrp="1"/>
          </p:cNvSpPr>
          <p:nvPr>
            <p:ph type="ftr" sz="quarter" idx="41"/>
          </p:nvPr>
        </p:nvSpPr>
        <p:spPr/>
        <p:txBody>
          <a:bodyPr/>
          <a:lstStyle>
            <a:extLst/>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smtClean="0"/>
              <a:t>Click to edit Master title style</a:t>
            </a:r>
            <a:endParaRPr/>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smtClean="0"/>
              <a:t>Click to add author information</a:t>
            </a:r>
            <a:endParaRPr kumimoji="0"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fld id="{A910925D-3B00-4A62-914C-EEBAD1C3014E}" type="slidenum">
              <a:rPr lang="en-US" smtClean="0"/>
              <a:pPr/>
              <a:t>‹#›</a:t>
            </a:fld>
            <a:endParaRPr lang="en-US" dirty="0"/>
          </a:p>
        </p:txBody>
      </p:sp>
      <p:sp>
        <p:nvSpPr>
          <p:cNvPr id="16" name="Rectangle 16"/>
          <p:cNvSpPr>
            <a:spLocks noGrp="1"/>
          </p:cNvSpPr>
          <p:nvPr>
            <p:ph type="ftr" sz="quarter" idx="12"/>
          </p:nvPr>
        </p:nvSpPr>
        <p:spPr/>
        <p:txBody>
          <a:bodyPr/>
          <a:lstStyle>
            <a:lvl1pPr>
              <a:defRPr sz="1000" b="0" i="1" baseline="0">
                <a:solidFill>
                  <a:schemeClr val="accent3"/>
                </a:solidFill>
              </a:defRPr>
            </a:lvl1pPr>
            <a:extLst/>
          </a:lstStyle>
          <a:p>
            <a:endParaRPr lang="en-US" dirty="0"/>
          </a:p>
        </p:txBody>
      </p:sp>
      <p:pic>
        <p:nvPicPr>
          <p:cNvPr id="30" name="ContosoLogo.jpg"/>
          <p:cNvPicPr>
            <a:picLocks noChangeAspect="1"/>
          </p:cNvPicPr>
          <p:nvPr/>
        </p:nvPicPr>
        <p:blipFill>
          <a:blip r:embed="rId2" cstate="print"/>
          <a:stretch>
            <a:fillRect/>
          </a:stretch>
        </p:blipFill>
        <p:spPr>
          <a:xfrm>
            <a:off x="7777995" y="5791200"/>
            <a:ext cx="1208012" cy="1008126"/>
          </a:xfrm>
          <a:prstGeom prst="rect">
            <a:avLst/>
          </a:prstGeom>
          <a:noFill/>
          <a:ln>
            <a:noFill/>
          </a:ln>
        </p:spPr>
      </p:pic>
      <p:sp>
        <p:nvSpPr>
          <p:cNvPr id="8" name="Rectangle 10"/>
          <p:cNvSpPr/>
          <p:nvPr/>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2A873F74-358A-4DC3-B3DE-9D883C668530}" type="datetimeFigureOut">
              <a:rPr lang="en-US" smtClean="0"/>
              <a:pPr/>
              <a:t>8/26/2013</a:t>
            </a:fld>
            <a:endParaRPr lang="en-US" dirty="0"/>
          </a:p>
        </p:txBody>
      </p:sp>
      <p:sp>
        <p:nvSpPr>
          <p:cNvPr id="12" name="Rectangle 11"/>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r>
              <a:rPr kumimoji="0" lang="en-US" smtClean="0"/>
              <a:t>Click to edit Master title style</a:t>
            </a:r>
            <a:endParaRPr kumimoji="0" lang="en-US"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2A873F74-358A-4DC3-B3DE-9D883C668530}" type="datetimeFigureOut">
              <a:rPr lang="en-US" smtClean="0"/>
              <a:pPr/>
              <a:t>8/26/2013</a:t>
            </a:fld>
            <a:endParaRPr lang="en-US" dirty="0"/>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a:solidFill>
                  <a:schemeClr val="bg1"/>
                </a:solidFill>
              </a:defRPr>
            </a:lvl1pPr>
            <a:extLst/>
          </a:lstStyle>
          <a:p>
            <a:endParaRPr lang="en-US" dirty="0"/>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A910925D-3B00-4A62-914C-EEBAD1C3014E}" type="slidenum">
              <a:rPr lang="en-US" smtClean="0"/>
              <a:pPr/>
              <a:t>‹#›</a:t>
            </a:fld>
            <a:endParaRPr lang="en-US" dirty="0"/>
          </a:p>
        </p:txBody>
      </p:sp>
      <p:pic>
        <p:nvPicPr>
          <p:cNvPr id="10" name="Rectangle 9"/>
          <p:cNvPicPr>
            <a:picLocks noChangeAspect="1"/>
          </p:cNvPicPr>
          <p:nvPr/>
        </p:nvPicPr>
        <p:blipFill>
          <a:blip r:embed="rId2" cstate="print"/>
          <a:stretch>
            <a:fillRect/>
          </a:stretch>
        </p:blipFill>
        <p:spPr>
          <a:xfrm>
            <a:off x="7651698" y="6239257"/>
            <a:ext cx="738229" cy="616077"/>
          </a:xfrm>
          <a:prstGeom prst="rect">
            <a:avLst/>
          </a:prstGeom>
          <a:noFill/>
          <a:ln>
            <a:noFill/>
          </a:ln>
        </p:spPr>
      </p:pic>
      <p:sp>
        <p:nvSpPr>
          <p:cNvPr id="11" name="Rectangle 10"/>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2" name="Rectangle 32"/>
          <p:cNvSpPr>
            <a:spLocks noGrp="1"/>
          </p:cNvSpPr>
          <p:nvPr>
            <p:ph type="dt" sz="half" idx="39"/>
          </p:nvPr>
        </p:nvSpPr>
        <p:spPr/>
        <p:txBody>
          <a:bodyPr/>
          <a:lstStyle>
            <a:lvl1pPr eaLnBrk="1" latinLnBrk="0" hangingPunct="1">
              <a:defRPr kumimoji="0" sz="1000"/>
            </a:lvl1pPr>
            <a:extLst/>
          </a:lstStyle>
          <a:p>
            <a:fld id="{2A873F74-358A-4DC3-B3DE-9D883C668530}" type="datetimeFigureOut">
              <a:rPr lang="en-US" smtClean="0"/>
              <a:pPr/>
              <a:t>8/26/2013</a:t>
            </a:fld>
            <a:endParaRPr lang="en-US" dirty="0"/>
          </a:p>
        </p:txBody>
      </p:sp>
      <p:sp>
        <p:nvSpPr>
          <p:cNvPr id="33" name="Rectangle 33"/>
          <p:cNvSpPr>
            <a:spLocks noGrp="1"/>
          </p:cNvSpPr>
          <p:nvPr>
            <p:ph type="sldNum" sz="quarter" idx="40"/>
          </p:nvPr>
        </p:nvSpPr>
        <p:spPr/>
        <p:txBody>
          <a:bodyPr/>
          <a:lstStyle>
            <a:extLst/>
          </a:lstStyle>
          <a:p>
            <a:fld id="{A910925D-3B00-4A62-914C-EEBAD1C3014E}" type="slidenum">
              <a:rPr lang="en-US" smtClean="0"/>
              <a:pPr/>
              <a:t>‹#›</a:t>
            </a:fld>
            <a:endParaRPr lang="en-US" dirty="0"/>
          </a:p>
        </p:txBody>
      </p:sp>
      <p:sp>
        <p:nvSpPr>
          <p:cNvPr id="34" name="Rectangle 34"/>
          <p:cNvSpPr>
            <a:spLocks noGrp="1"/>
          </p:cNvSpPr>
          <p:nvPr>
            <p:ph type="ftr" sz="quarter" idx="41"/>
          </p:nvPr>
        </p:nvSpPr>
        <p:spPr/>
        <p:txBody>
          <a:bodyPr/>
          <a:lstStyle>
            <a:extLst/>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r>
              <a:rPr kumimoji="0" lang="en-US" smtClean="0"/>
              <a:t>Click to edit Master title style</a:t>
            </a:r>
            <a:endParaRPr kumimoji="0" lang="en-US"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2A873F74-358A-4DC3-B3DE-9D883C668530}" type="datetimeFigureOut">
              <a:rPr lang="en-US" smtClean="0"/>
              <a:pPr/>
              <a:t>8/26/2013</a:t>
            </a:fld>
            <a:endParaRPr lang="en-US" dirty="0"/>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a:solidFill>
                  <a:schemeClr val="bg1"/>
                </a:solidFill>
              </a:defRPr>
            </a:lvl1pPr>
            <a:extLst/>
          </a:lstStyle>
          <a:p>
            <a:endParaRPr lang="en-US" dirty="0"/>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A910925D-3B00-4A62-914C-EEBAD1C3014E}" type="slidenum">
              <a:rPr lang="en-US" smtClean="0"/>
              <a:pPr/>
              <a:t>‹#›</a:t>
            </a:fld>
            <a:endParaRPr lang="en-US" dirty="0"/>
          </a:p>
        </p:txBody>
      </p:sp>
      <p:pic>
        <p:nvPicPr>
          <p:cNvPr id="10" name="Rectangle 9"/>
          <p:cNvPicPr>
            <a:picLocks noChangeAspect="1"/>
          </p:cNvPicPr>
          <p:nvPr/>
        </p:nvPicPr>
        <p:blipFill>
          <a:blip r:embed="rId2" cstate="print"/>
          <a:stretch>
            <a:fillRect/>
          </a:stretch>
        </p:blipFill>
        <p:spPr>
          <a:xfrm>
            <a:off x="7651698" y="6239257"/>
            <a:ext cx="738229" cy="616077"/>
          </a:xfrm>
          <a:prstGeom prst="rect">
            <a:avLst/>
          </a:prstGeom>
          <a:noFill/>
          <a:ln>
            <a:noFill/>
          </a:ln>
        </p:spPr>
      </p:pic>
      <p:sp>
        <p:nvSpPr>
          <p:cNvPr id="11" name="Rectangle 10"/>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pPr eaLnBrk="1" latinLnBrk="1" hangingPunct="1"/>
            <a:r>
              <a:rPr lang="en-US" smtClean="0"/>
              <a:t>Click to edit Master title style</a:t>
            </a:r>
            <a:endParaRPr dirty="0"/>
          </a:p>
        </p:txBody>
      </p:sp>
      <p:sp>
        <p:nvSpPr>
          <p:cNvPr id="19" name="Rectangle 8"/>
          <p:cNvSpPr>
            <a:spLocks noGrp="1"/>
          </p:cNvSpPr>
          <p:nvPr>
            <p:ph type="body" sz="quarter" idx="13" hasCustomPrompt="1"/>
          </p:nvPr>
        </p:nvSpPr>
        <p:spPr>
          <a:xfrm>
            <a:off x="304800" y="381000"/>
            <a:ext cx="8077200" cy="12192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7" name="Rectangle 7"/>
          <p:cNvSpPr>
            <a:spLocks noGrp="1"/>
          </p:cNvSpPr>
          <p:nvPr>
            <p:ph type="dt" sz="half" idx="14"/>
          </p:nvPr>
        </p:nvSpPr>
        <p:spPr/>
        <p:txBody>
          <a:bodyPr/>
          <a:lstStyle>
            <a:extLst/>
          </a:lstStyle>
          <a:p>
            <a:fld id="{2A873F74-358A-4DC3-B3DE-9D883C668530}" type="datetimeFigureOut">
              <a:rPr lang="en-US" smtClean="0"/>
              <a:pPr/>
              <a:t>8/26/2013</a:t>
            </a:fld>
            <a:endParaRPr lang="en-US" dirty="0"/>
          </a:p>
        </p:txBody>
      </p:sp>
      <p:sp>
        <p:nvSpPr>
          <p:cNvPr id="8" name="Rectangle 8"/>
          <p:cNvSpPr>
            <a:spLocks noGrp="1"/>
          </p:cNvSpPr>
          <p:nvPr>
            <p:ph type="sldNum" sz="quarter" idx="15"/>
          </p:nvPr>
        </p:nvSpPr>
        <p:spPr/>
        <p:txBody>
          <a:bodyPr/>
          <a:lstStyle>
            <a:extLst/>
          </a:lstStyle>
          <a:p>
            <a:fld id="{A910925D-3B00-4A62-914C-EEBAD1C3014E}" type="slidenum">
              <a:rPr lang="en-US" smtClean="0"/>
              <a:pPr/>
              <a:t>‹#›</a:t>
            </a:fld>
            <a:endParaRPr lang="en-US" dirty="0"/>
          </a:p>
        </p:txBody>
      </p:sp>
      <p:sp>
        <p:nvSpPr>
          <p:cNvPr id="9" name="Rectangle 9"/>
          <p:cNvSpPr>
            <a:spLocks noGrp="1"/>
          </p:cNvSpPr>
          <p:nvPr>
            <p:ph type="ftr" sz="quarter" idx="16"/>
          </p:nvPr>
        </p:nvSpPr>
        <p:spPr/>
        <p:txBody>
          <a:bodyPr/>
          <a:lstStyle>
            <a:extLst/>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6" name="Rectangle 6"/>
          <p:cNvSpPr>
            <a:spLocks noGrp="1"/>
          </p:cNvSpPr>
          <p:nvPr>
            <p:ph type="dt" sz="half" idx="10"/>
          </p:nvPr>
        </p:nvSpPr>
        <p:spPr/>
        <p:txBody>
          <a:bodyPr/>
          <a:lstStyle>
            <a:extLst/>
          </a:lstStyle>
          <a:p>
            <a:fld id="{2A873F74-358A-4DC3-B3DE-9D883C668530}" type="datetimeFigureOut">
              <a:rPr lang="en-US" smtClean="0"/>
              <a:pPr/>
              <a:t>8/26/2013</a:t>
            </a:fld>
            <a:endParaRPr lang="en-US" dirty="0"/>
          </a:p>
        </p:txBody>
      </p:sp>
      <p:sp>
        <p:nvSpPr>
          <p:cNvPr id="8" name="Rectangle 8"/>
          <p:cNvSpPr>
            <a:spLocks noGrp="1"/>
          </p:cNvSpPr>
          <p:nvPr>
            <p:ph type="sldNum" sz="quarter" idx="11"/>
          </p:nvPr>
        </p:nvSpPr>
        <p:spPr/>
        <p:txBody>
          <a:bodyPr/>
          <a:lstStyle>
            <a:extLst/>
          </a:lstStyle>
          <a:p>
            <a:fld id="{A910925D-3B00-4A62-914C-EEBAD1C3014E}" type="slidenum">
              <a:rPr lang="en-US" smtClean="0"/>
              <a:pPr/>
              <a:t>‹#›</a:t>
            </a:fld>
            <a:endParaRPr lang="en-US" dirty="0"/>
          </a:p>
        </p:txBody>
      </p:sp>
      <p:sp>
        <p:nvSpPr>
          <p:cNvPr id="9" name="Rectangle 9"/>
          <p:cNvSpPr>
            <a:spLocks noGrp="1"/>
          </p:cNvSpPr>
          <p:nvPr>
            <p:ph type="ftr" sz="quarter" idx="12"/>
          </p:nvPr>
        </p:nvSpPr>
        <p:spPr/>
        <p:txBody>
          <a:bodyPr/>
          <a:lstStyle>
            <a:extLst/>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lvl1pPr>
              <a:defRPr baseline="0"/>
            </a:lvl1pPr>
            <a:extLst/>
          </a:lstStyle>
          <a:p>
            <a:pPr eaLnBrk="1" latinLnBrk="1" hangingPunct="1"/>
            <a:r>
              <a:rPr lang="en-US" dirty="0" smtClean="0"/>
              <a:t>Nathan Associates inc.</a:t>
            </a:r>
            <a:endParaRPr dirty="0"/>
          </a:p>
        </p:txBody>
      </p:sp>
      <p:sp>
        <p:nvSpPr>
          <p:cNvPr id="8" name="Rectangle 8"/>
          <p:cNvSpPr>
            <a:spLocks noGrp="1"/>
          </p:cNvSpPr>
          <p:nvPr>
            <p:ph type="body" sz="quarter" idx="13" hasCustomPrompt="1"/>
          </p:nvPr>
        </p:nvSpPr>
        <p:spPr>
          <a:xfrm>
            <a:off x="304800" y="381000"/>
            <a:ext cx="8077200" cy="533400"/>
          </a:xfrm>
          <a:solidFill>
            <a:schemeClr val="accent6">
              <a:shade val="75000"/>
            </a:schemeClr>
          </a:solidFill>
        </p:spPr>
        <p:txBody>
          <a:bodyPr>
            <a:normAutofit/>
          </a:bodyPr>
          <a:lstStyle>
            <a:lvl1pPr eaLnBrk="1" latinLnBrk="0" hangingPunct="1">
              <a:defRPr kumimoji="0" sz="1800" b="0">
                <a:solidFill>
                  <a:schemeClr val="bg1"/>
                </a:solidFill>
              </a:defRPr>
            </a:lvl1pPr>
            <a:extLst/>
          </a:lstStyle>
          <a:p>
            <a:pPr lvl="0"/>
            <a:r>
              <a:rPr kumimoji="0" lang="en-US" dirty="0" smtClean="0"/>
              <a:t>Click to add heading</a:t>
            </a:r>
            <a:endParaRPr kumimoji="0" lang="en-US" dirty="0"/>
          </a:p>
        </p:txBody>
      </p:sp>
      <p:sp>
        <p:nvSpPr>
          <p:cNvPr id="11" name="Rectangle 11"/>
          <p:cNvSpPr>
            <a:spLocks noGrp="1"/>
          </p:cNvSpPr>
          <p:nvPr>
            <p:ph sz="quarter" idx="15"/>
          </p:nvPr>
        </p:nvSpPr>
        <p:spPr>
          <a:xfrm>
            <a:off x="304800" y="1143000"/>
            <a:ext cx="8077200" cy="5105400"/>
          </a:xfrm>
        </p:spPr>
        <p:txBody>
          <a:bodyPr/>
          <a:lstStyle>
            <a:lvl1pPr>
              <a:defRPr sz="1400"/>
            </a:lvl1pPr>
            <a:lvl2pPr>
              <a:defRPr sz="1200"/>
            </a:lvl2pPr>
            <a:lvl3pPr>
              <a:defRPr sz="1100"/>
            </a:lvl3pPr>
            <a:lvl4pPr>
              <a:defRPr sz="1050"/>
            </a:lvl4pPr>
            <a:lvl5pPr>
              <a:defRPr sz="10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dirty="0"/>
          </a:p>
        </p:txBody>
      </p:sp>
      <p:sp>
        <p:nvSpPr>
          <p:cNvPr id="9" name="Rectangle 9"/>
          <p:cNvSpPr>
            <a:spLocks noGrp="1"/>
          </p:cNvSpPr>
          <p:nvPr>
            <p:ph type="dt" sz="half" idx="16"/>
          </p:nvPr>
        </p:nvSpPr>
        <p:spPr/>
        <p:txBody>
          <a:bodyPr/>
          <a:lstStyle>
            <a:extLst/>
          </a:lstStyle>
          <a:p>
            <a:fld id="{2A873F74-358A-4DC3-B3DE-9D883C668530}" type="datetimeFigureOut">
              <a:rPr lang="en-US" smtClean="0"/>
              <a:pPr/>
              <a:t>8/26/2013</a:t>
            </a:fld>
            <a:endParaRPr lang="en-US" dirty="0"/>
          </a:p>
        </p:txBody>
      </p:sp>
      <p:sp>
        <p:nvSpPr>
          <p:cNvPr id="10" name="Rectangle 10"/>
          <p:cNvSpPr>
            <a:spLocks noGrp="1"/>
          </p:cNvSpPr>
          <p:nvPr>
            <p:ph type="sldNum" sz="quarter" idx="17"/>
          </p:nvPr>
        </p:nvSpPr>
        <p:spPr/>
        <p:txBody>
          <a:bodyPr/>
          <a:lstStyle>
            <a:extLst/>
          </a:lstStyle>
          <a:p>
            <a:fld id="{A910925D-3B00-4A62-914C-EEBAD1C3014E}" type="slidenum">
              <a:rPr lang="en-US" smtClean="0"/>
              <a:pPr/>
              <a:t>‹#›</a:t>
            </a:fld>
            <a:endParaRPr lang="en-US" dirty="0"/>
          </a:p>
        </p:txBody>
      </p:sp>
      <p:sp>
        <p:nvSpPr>
          <p:cNvPr id="12" name="Rectangle 12"/>
          <p:cNvSpPr>
            <a:spLocks noGrp="1"/>
          </p:cNvSpPr>
          <p:nvPr>
            <p:ph type="ftr" sz="quarter" idx="18"/>
          </p:nvPr>
        </p:nvSpPr>
        <p:spPr/>
        <p:txBody>
          <a:bodyPr/>
          <a:lstStyle>
            <a:lvl1pPr>
              <a:defRPr b="0" i="1" baseline="0">
                <a:solidFill>
                  <a:schemeClr val="accent3"/>
                </a:solidFill>
              </a:defRPr>
            </a:lvl1pPr>
            <a:extLst/>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9"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7"/>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18"/>
          </p:nvPr>
        </p:nvSpPr>
        <p:spPr/>
        <p:txBody>
          <a:bodyPr/>
          <a:lstStyle>
            <a:extLst/>
          </a:lstStyle>
          <a:p>
            <a:fld id="{2A873F74-358A-4DC3-B3DE-9D883C668530}" type="datetimeFigureOut">
              <a:rPr lang="en-US" smtClean="0"/>
              <a:pPr/>
              <a:t>8/26/2013</a:t>
            </a:fld>
            <a:endParaRPr lang="en-US" dirty="0"/>
          </a:p>
        </p:txBody>
      </p:sp>
      <p:sp>
        <p:nvSpPr>
          <p:cNvPr id="16" name="Rectangle 16"/>
          <p:cNvSpPr>
            <a:spLocks noGrp="1"/>
          </p:cNvSpPr>
          <p:nvPr>
            <p:ph type="sldNum" sz="quarter" idx="19"/>
          </p:nvPr>
        </p:nvSpPr>
        <p:spPr/>
        <p:txBody>
          <a:bodyPr/>
          <a:lstStyle>
            <a:extLst/>
          </a:lstStyle>
          <a:p>
            <a:fld id="{A910925D-3B00-4A62-914C-EEBAD1C3014E}" type="slidenum">
              <a:rPr lang="en-US" smtClean="0"/>
              <a:pPr/>
              <a:t>‹#›</a:t>
            </a:fld>
            <a:endParaRPr lang="en-US" dirty="0"/>
          </a:p>
        </p:txBody>
      </p:sp>
      <p:sp>
        <p:nvSpPr>
          <p:cNvPr id="17" name="Rectangle 17"/>
          <p:cNvSpPr>
            <a:spLocks noGrp="1"/>
          </p:cNvSpPr>
          <p:nvPr>
            <p:ph type="ftr" sz="quarter" idx="20"/>
          </p:nvPr>
        </p:nvSpPr>
        <p:spPr/>
        <p:txBody>
          <a:bodyPr/>
          <a:lstStyle>
            <a:extLst/>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9"/>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20"/>
          </p:nvPr>
        </p:nvSpPr>
        <p:spPr/>
        <p:txBody>
          <a:bodyPr/>
          <a:lstStyle>
            <a:extLst/>
          </a:lstStyle>
          <a:p>
            <a:fld id="{2A873F74-358A-4DC3-B3DE-9D883C668530}" type="datetimeFigureOut">
              <a:rPr lang="en-US" smtClean="0"/>
              <a:pPr/>
              <a:t>8/26/2013</a:t>
            </a:fld>
            <a:endParaRPr lang="en-US" dirty="0"/>
          </a:p>
        </p:txBody>
      </p:sp>
      <p:sp>
        <p:nvSpPr>
          <p:cNvPr id="19" name="Rectangle 19"/>
          <p:cNvSpPr>
            <a:spLocks noGrp="1"/>
          </p:cNvSpPr>
          <p:nvPr>
            <p:ph type="sldNum" sz="quarter" idx="21"/>
          </p:nvPr>
        </p:nvSpPr>
        <p:spPr/>
        <p:txBody>
          <a:bodyPr/>
          <a:lstStyle>
            <a:extLst/>
          </a:lstStyle>
          <a:p>
            <a:fld id="{A910925D-3B00-4A62-914C-EEBAD1C3014E}" type="slidenum">
              <a:rPr lang="en-US" smtClean="0"/>
              <a:pPr/>
              <a:t>‹#›</a:t>
            </a:fld>
            <a:endParaRPr lang="en-US" dirty="0"/>
          </a:p>
        </p:txBody>
      </p:sp>
      <p:sp>
        <p:nvSpPr>
          <p:cNvPr id="22" name="Rectangle 22"/>
          <p:cNvSpPr>
            <a:spLocks noGrp="1"/>
          </p:cNvSpPr>
          <p:nvPr>
            <p:ph type="ftr" sz="quarter" idx="22"/>
          </p:nvPr>
        </p:nvSpPr>
        <p:spPr/>
        <p:txBody>
          <a:bodyPr/>
          <a:lstStyle>
            <a:extLst/>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9"/>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21"/>
          <p:cNvSpPr>
            <a:spLocks noGrp="1"/>
          </p:cNvSpPr>
          <p:nvPr>
            <p:ph type="dt" sz="half" idx="20"/>
          </p:nvPr>
        </p:nvSpPr>
        <p:spPr/>
        <p:txBody>
          <a:bodyPr/>
          <a:lstStyle>
            <a:extLst/>
          </a:lstStyle>
          <a:p>
            <a:fld id="{2A873F74-358A-4DC3-B3DE-9D883C668530}" type="datetimeFigureOut">
              <a:rPr lang="en-US" smtClean="0"/>
              <a:pPr/>
              <a:t>8/26/2013</a:t>
            </a:fld>
            <a:endParaRPr lang="en-US" dirty="0"/>
          </a:p>
        </p:txBody>
      </p:sp>
      <p:sp>
        <p:nvSpPr>
          <p:cNvPr id="22" name="Rectangle 22"/>
          <p:cNvSpPr>
            <a:spLocks noGrp="1"/>
          </p:cNvSpPr>
          <p:nvPr>
            <p:ph type="sldNum" sz="quarter" idx="21"/>
          </p:nvPr>
        </p:nvSpPr>
        <p:spPr/>
        <p:txBody>
          <a:bodyPr/>
          <a:lstStyle>
            <a:extLst/>
          </a:lstStyle>
          <a:p>
            <a:fld id="{A910925D-3B00-4A62-914C-EEBAD1C3014E}" type="slidenum">
              <a:rPr lang="en-US" smtClean="0"/>
              <a:pPr/>
              <a:t>‹#›</a:t>
            </a:fld>
            <a:endParaRPr lang="en-US" dirty="0"/>
          </a:p>
        </p:txBody>
      </p:sp>
      <p:sp>
        <p:nvSpPr>
          <p:cNvPr id="23" name="Rectangle 23"/>
          <p:cNvSpPr>
            <a:spLocks noGrp="1"/>
          </p:cNvSpPr>
          <p:nvPr>
            <p:ph type="ftr" sz="quarter" idx="22"/>
          </p:nvPr>
        </p:nvSpPr>
        <p:spPr/>
        <p:txBody>
          <a:bodyPr/>
          <a:lstStyle>
            <a:extLst/>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5"/>
          </p:nvPr>
        </p:nvSpPr>
        <p:spPr>
          <a:xfrm>
            <a:off x="301752" y="609600"/>
            <a:ext cx="8074152"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3"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19"/>
          <p:cNvSpPr>
            <a:spLocks noGrp="1"/>
          </p:cNvSpPr>
          <p:nvPr>
            <p:ph type="dt" sz="half" idx="22"/>
          </p:nvPr>
        </p:nvSpPr>
        <p:spPr/>
        <p:txBody>
          <a:bodyPr/>
          <a:lstStyle>
            <a:extLst/>
          </a:lstStyle>
          <a:p>
            <a:fld id="{2A873F74-358A-4DC3-B3DE-9D883C668530}" type="datetimeFigureOut">
              <a:rPr lang="en-US" smtClean="0"/>
              <a:pPr/>
              <a:t>8/26/2013</a:t>
            </a:fld>
            <a:endParaRPr lang="en-US" dirty="0"/>
          </a:p>
        </p:txBody>
      </p:sp>
      <p:sp>
        <p:nvSpPr>
          <p:cNvPr id="20" name="Rectangle 20"/>
          <p:cNvSpPr>
            <a:spLocks noGrp="1"/>
          </p:cNvSpPr>
          <p:nvPr>
            <p:ph type="sldNum" sz="quarter" idx="23"/>
          </p:nvPr>
        </p:nvSpPr>
        <p:spPr/>
        <p:txBody>
          <a:bodyPr/>
          <a:lstStyle>
            <a:extLst/>
          </a:lstStyle>
          <a:p>
            <a:fld id="{A910925D-3B00-4A62-914C-EEBAD1C3014E}" type="slidenum">
              <a:rPr lang="en-US" smtClean="0"/>
              <a:pPr/>
              <a:t>‹#›</a:t>
            </a:fld>
            <a:endParaRPr lang="en-US" dirty="0"/>
          </a:p>
        </p:txBody>
      </p:sp>
      <p:sp>
        <p:nvSpPr>
          <p:cNvPr id="22" name="Rectangle 22"/>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9"/>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3" name="Rectangle 23"/>
          <p:cNvSpPr>
            <a:spLocks noGrp="1"/>
          </p:cNvSpPr>
          <p:nvPr>
            <p:ph type="dt" sz="half" idx="22"/>
          </p:nvPr>
        </p:nvSpPr>
        <p:spPr/>
        <p:txBody>
          <a:bodyPr/>
          <a:lstStyle>
            <a:extLst/>
          </a:lstStyle>
          <a:p>
            <a:fld id="{2A873F74-358A-4DC3-B3DE-9D883C668530}" type="datetimeFigureOut">
              <a:rPr lang="en-US" smtClean="0"/>
              <a:pPr/>
              <a:t>8/26/2013</a:t>
            </a:fld>
            <a:endParaRPr lang="en-US" dirty="0"/>
          </a:p>
        </p:txBody>
      </p:sp>
      <p:sp>
        <p:nvSpPr>
          <p:cNvPr id="27" name="Rectangle 27"/>
          <p:cNvSpPr>
            <a:spLocks noGrp="1"/>
          </p:cNvSpPr>
          <p:nvPr>
            <p:ph type="sldNum" sz="quarter" idx="23"/>
          </p:nvPr>
        </p:nvSpPr>
        <p:spPr/>
        <p:txBody>
          <a:bodyPr/>
          <a:lstStyle>
            <a:extLst/>
          </a:lstStyle>
          <a:p>
            <a:fld id="{A910925D-3B00-4A62-914C-EEBAD1C3014E}" type="slidenum">
              <a:rPr lang="en-US" smtClean="0"/>
              <a:pPr/>
              <a:t>‹#›</a:t>
            </a:fld>
            <a:endParaRPr lang="en-US" dirty="0"/>
          </a:p>
        </p:txBody>
      </p:sp>
      <p:sp>
        <p:nvSpPr>
          <p:cNvPr id="28" name="Rectangle 28"/>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pPr eaLnBrk="1" latinLnBrk="1" hangingPunct="1"/>
            <a:r>
              <a:rPr lang="en-US" smtClean="0"/>
              <a:t>Click to edit Master title style</a:t>
            </a:r>
            <a:endParaRPr dirty="0"/>
          </a:p>
        </p:txBody>
      </p:sp>
      <p:sp>
        <p:nvSpPr>
          <p:cNvPr id="19" name="Rectangle 8"/>
          <p:cNvSpPr>
            <a:spLocks noGrp="1"/>
          </p:cNvSpPr>
          <p:nvPr>
            <p:ph type="body" sz="quarter" idx="13" hasCustomPrompt="1"/>
          </p:nvPr>
        </p:nvSpPr>
        <p:spPr>
          <a:xfrm>
            <a:off x="304800" y="381000"/>
            <a:ext cx="8077200" cy="12192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7" name="Rectangle 7"/>
          <p:cNvSpPr>
            <a:spLocks noGrp="1"/>
          </p:cNvSpPr>
          <p:nvPr>
            <p:ph type="dt" sz="half" idx="14"/>
          </p:nvPr>
        </p:nvSpPr>
        <p:spPr/>
        <p:txBody>
          <a:bodyPr/>
          <a:lstStyle>
            <a:extLst/>
          </a:lstStyle>
          <a:p>
            <a:fld id="{2A873F74-358A-4DC3-B3DE-9D883C668530}" type="datetimeFigureOut">
              <a:rPr lang="en-US" smtClean="0"/>
              <a:pPr/>
              <a:t>8/26/2013</a:t>
            </a:fld>
            <a:endParaRPr lang="en-US" dirty="0"/>
          </a:p>
        </p:txBody>
      </p:sp>
      <p:sp>
        <p:nvSpPr>
          <p:cNvPr id="8" name="Rectangle 8"/>
          <p:cNvSpPr>
            <a:spLocks noGrp="1"/>
          </p:cNvSpPr>
          <p:nvPr>
            <p:ph type="sldNum" sz="quarter" idx="15"/>
          </p:nvPr>
        </p:nvSpPr>
        <p:spPr/>
        <p:txBody>
          <a:bodyPr/>
          <a:lstStyle>
            <a:extLst/>
          </a:lstStyle>
          <a:p>
            <a:fld id="{A910925D-3B00-4A62-914C-EEBAD1C3014E}" type="slidenum">
              <a:rPr lang="en-US" smtClean="0"/>
              <a:pPr/>
              <a:t>‹#›</a:t>
            </a:fld>
            <a:endParaRPr lang="en-US" dirty="0"/>
          </a:p>
        </p:txBody>
      </p:sp>
      <p:sp>
        <p:nvSpPr>
          <p:cNvPr id="9" name="Rectangle 9"/>
          <p:cNvSpPr>
            <a:spLocks noGrp="1"/>
          </p:cNvSpPr>
          <p:nvPr>
            <p:ph type="ftr" sz="quarter" idx="16"/>
          </p:nvPr>
        </p:nvSpPr>
        <p:spPr/>
        <p:txBody>
          <a:bodyPr/>
          <a:lstStyle>
            <a:extLst/>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8" name="Rectangle 11"/>
          <p:cNvSpPr>
            <a:spLocks noGrp="1"/>
          </p:cNvSpPr>
          <p:nvPr>
            <p:ph sz="quarter" idx="16"/>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0"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3" name="Rectangle 11"/>
          <p:cNvSpPr>
            <a:spLocks noGrp="1"/>
          </p:cNvSpPr>
          <p:nvPr>
            <p:ph sz="quarter" idx="18"/>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20"/>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fld id="{2A873F74-358A-4DC3-B3DE-9D883C668530}" type="datetimeFigureOut">
              <a:rPr lang="en-US" smtClean="0"/>
              <a:pPr/>
              <a:t>8/26/2013</a:t>
            </a:fld>
            <a:endParaRPr lang="en-US" dirty="0"/>
          </a:p>
        </p:txBody>
      </p:sp>
      <p:sp>
        <p:nvSpPr>
          <p:cNvPr id="18" name="Rectangle 18"/>
          <p:cNvSpPr>
            <a:spLocks noGrp="1"/>
          </p:cNvSpPr>
          <p:nvPr>
            <p:ph type="sldNum" sz="quarter" idx="22"/>
          </p:nvPr>
        </p:nvSpPr>
        <p:spPr/>
        <p:txBody>
          <a:bodyPr/>
          <a:lstStyle>
            <a:extLst/>
          </a:lstStyle>
          <a:p>
            <a:fld id="{A910925D-3B00-4A62-914C-EEBAD1C3014E}" type="slidenum">
              <a:rPr lang="en-US" smtClean="0"/>
              <a:pPr/>
              <a:t>‹#›</a:t>
            </a:fld>
            <a:endParaRPr lang="en-US" dirty="0"/>
          </a:p>
        </p:txBody>
      </p:sp>
      <p:sp>
        <p:nvSpPr>
          <p:cNvPr id="21" name="Rectangle 21"/>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5"/>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0" name="Rectangle 11"/>
          <p:cNvSpPr>
            <a:spLocks noGrp="1"/>
          </p:cNvSpPr>
          <p:nvPr>
            <p:ph sz="quarter" idx="16"/>
          </p:nvPr>
        </p:nvSpPr>
        <p:spPr>
          <a:xfrm>
            <a:off x="3048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8"/>
          </p:nvPr>
        </p:nvSpPr>
        <p:spPr>
          <a:xfrm>
            <a:off x="3017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6" name="Rectangle 11"/>
          <p:cNvSpPr>
            <a:spLocks noGrp="1"/>
          </p:cNvSpPr>
          <p:nvPr>
            <p:ph sz="quarter" idx="20"/>
          </p:nvPr>
        </p:nvSpPr>
        <p:spPr>
          <a:xfrm>
            <a:off x="3048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fld id="{2A873F74-358A-4DC3-B3DE-9D883C668530}" type="datetimeFigureOut">
              <a:rPr lang="en-US" smtClean="0"/>
              <a:pPr/>
              <a:t>8/26/2013</a:t>
            </a:fld>
            <a:endParaRPr lang="en-US" dirty="0"/>
          </a:p>
        </p:txBody>
      </p:sp>
      <p:sp>
        <p:nvSpPr>
          <p:cNvPr id="19" name="Rectangle 19"/>
          <p:cNvSpPr>
            <a:spLocks noGrp="1"/>
          </p:cNvSpPr>
          <p:nvPr>
            <p:ph type="sldNum" sz="quarter" idx="22"/>
          </p:nvPr>
        </p:nvSpPr>
        <p:spPr/>
        <p:txBody>
          <a:bodyPr/>
          <a:lstStyle>
            <a:extLst/>
          </a:lstStyle>
          <a:p>
            <a:fld id="{A910925D-3B00-4A62-914C-EEBAD1C3014E}" type="slidenum">
              <a:rPr lang="en-US" smtClean="0"/>
              <a:pPr/>
              <a:t>‹#›</a:t>
            </a:fld>
            <a:endParaRPr lang="en-US" dirty="0"/>
          </a:p>
        </p:txBody>
      </p:sp>
      <p:sp>
        <p:nvSpPr>
          <p:cNvPr id="20" name="Rectangle 20"/>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9" name="Rectangle 11"/>
          <p:cNvSpPr>
            <a:spLocks noGrp="1"/>
          </p:cNvSpPr>
          <p:nvPr>
            <p:ph sz="quarter" idx="18"/>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2" name="Rectangle 11"/>
          <p:cNvSpPr>
            <a:spLocks noGrp="1"/>
          </p:cNvSpPr>
          <p:nvPr>
            <p:ph sz="quarter" idx="20"/>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4" name="Rectangle 11"/>
          <p:cNvSpPr>
            <a:spLocks noGrp="1"/>
          </p:cNvSpPr>
          <p:nvPr>
            <p:ph sz="quarter" idx="22"/>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16"/>
          <p:cNvSpPr>
            <a:spLocks noGrp="1"/>
          </p:cNvSpPr>
          <p:nvPr>
            <p:ph type="dt" sz="half" idx="23"/>
          </p:nvPr>
        </p:nvSpPr>
        <p:spPr/>
        <p:txBody>
          <a:bodyPr/>
          <a:lstStyle>
            <a:extLst/>
          </a:lstStyle>
          <a:p>
            <a:fld id="{2A873F74-358A-4DC3-B3DE-9D883C668530}" type="datetimeFigureOut">
              <a:rPr lang="en-US" smtClean="0"/>
              <a:pPr/>
              <a:t>8/26/2013</a:t>
            </a:fld>
            <a:endParaRPr lang="en-US" dirty="0"/>
          </a:p>
        </p:txBody>
      </p:sp>
      <p:sp>
        <p:nvSpPr>
          <p:cNvPr id="17" name="Rectangle 17"/>
          <p:cNvSpPr>
            <a:spLocks noGrp="1"/>
          </p:cNvSpPr>
          <p:nvPr>
            <p:ph type="sldNum" sz="quarter" idx="24"/>
          </p:nvPr>
        </p:nvSpPr>
        <p:spPr/>
        <p:txBody>
          <a:bodyPr/>
          <a:lstStyle>
            <a:extLst/>
          </a:lstStyle>
          <a:p>
            <a:fld id="{A910925D-3B00-4A62-914C-EEBAD1C3014E}" type="slidenum">
              <a:rPr lang="en-US" smtClean="0"/>
              <a:pPr/>
              <a:t>‹#›</a:t>
            </a:fld>
            <a:endParaRPr lang="en-US" dirty="0"/>
          </a:p>
        </p:txBody>
      </p:sp>
      <p:sp>
        <p:nvSpPr>
          <p:cNvPr id="18" name="Rectangle 18"/>
          <p:cNvSpPr>
            <a:spLocks noGrp="1"/>
          </p:cNvSpPr>
          <p:nvPr>
            <p:ph type="ftr" sz="quarter" idx="25"/>
          </p:nvPr>
        </p:nvSpPr>
        <p:spPr/>
        <p:txBody>
          <a:bodyPr/>
          <a:lstStyle>
            <a:extLst/>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2" name="Rectangle 11"/>
          <p:cNvSpPr>
            <a:spLocks noGrp="1"/>
          </p:cNvSpPr>
          <p:nvPr>
            <p:ph sz="quarter" idx="16"/>
          </p:nvPr>
        </p:nvSpPr>
        <p:spPr>
          <a:xfrm>
            <a:off x="307848"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6" name="Rectangle 11"/>
          <p:cNvSpPr>
            <a:spLocks noGrp="1"/>
          </p:cNvSpPr>
          <p:nvPr>
            <p:ph sz="quarter" idx="18"/>
          </p:nvPr>
        </p:nvSpPr>
        <p:spPr>
          <a:xfrm>
            <a:off x="304800"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8" name="Rectangle 11"/>
          <p:cNvSpPr>
            <a:spLocks noGrp="1"/>
          </p:cNvSpPr>
          <p:nvPr>
            <p:ph sz="quarter" idx="20"/>
          </p:nvPr>
        </p:nvSpPr>
        <p:spPr>
          <a:xfrm>
            <a:off x="307848"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3" name="Rectangle 11"/>
          <p:cNvSpPr>
            <a:spLocks noGrp="1"/>
          </p:cNvSpPr>
          <p:nvPr>
            <p:ph sz="quarter" idx="22"/>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6" name="Rectangle 11"/>
          <p:cNvSpPr>
            <a:spLocks noGrp="1"/>
          </p:cNvSpPr>
          <p:nvPr>
            <p:ph sz="quarter" idx="24"/>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5"/>
          </p:nvPr>
        </p:nvSpPr>
        <p:spPr/>
        <p:txBody>
          <a:bodyPr/>
          <a:lstStyle>
            <a:extLst/>
          </a:lstStyle>
          <a:p>
            <a:fld id="{2A873F74-358A-4DC3-B3DE-9D883C668530}" type="datetimeFigureOut">
              <a:rPr lang="en-US" smtClean="0"/>
              <a:pPr/>
              <a:t>8/26/2013</a:t>
            </a:fld>
            <a:endParaRPr lang="en-US" dirty="0"/>
          </a:p>
        </p:txBody>
      </p:sp>
      <p:sp>
        <p:nvSpPr>
          <p:cNvPr id="18" name="Rectangle 18"/>
          <p:cNvSpPr>
            <a:spLocks noGrp="1"/>
          </p:cNvSpPr>
          <p:nvPr>
            <p:ph type="sldNum" sz="quarter" idx="26"/>
          </p:nvPr>
        </p:nvSpPr>
        <p:spPr/>
        <p:txBody>
          <a:bodyPr/>
          <a:lstStyle>
            <a:extLst/>
          </a:lstStyle>
          <a:p>
            <a:fld id="{A910925D-3B00-4A62-914C-EEBAD1C3014E}" type="slidenum">
              <a:rPr lang="en-US" smtClean="0"/>
              <a:pPr/>
              <a:t>‹#›</a:t>
            </a:fld>
            <a:endParaRPr lang="en-US" dirty="0"/>
          </a:p>
        </p:txBody>
      </p:sp>
      <p:sp>
        <p:nvSpPr>
          <p:cNvPr id="23" name="Rectangle 23"/>
          <p:cNvSpPr>
            <a:spLocks noGrp="1"/>
          </p:cNvSpPr>
          <p:nvPr>
            <p:ph type="ftr" sz="quarter" idx="27"/>
          </p:nvPr>
        </p:nvSpPr>
        <p:spPr/>
        <p:txBody>
          <a:bodyPr/>
          <a:lstStyle>
            <a:extLst/>
          </a:lstStyle>
          <a:p>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sz="1200"/>
            </a:lvl1pPr>
            <a:extLst/>
          </a:lstStyle>
          <a:p>
            <a:pPr lvl="0" eaLnBrk="1" latinLnBrk="1" hangingPunct="1"/>
            <a:r>
              <a:rPr lang="en-US" smtClean="0"/>
              <a:t>Click to edit Master text styles</a:t>
            </a:r>
          </a:p>
        </p:txBody>
      </p:sp>
      <p:sp>
        <p:nvSpPr>
          <p:cNvPr id="42" name="Rectangle 42"/>
          <p:cNvSpPr>
            <a:spLocks noGrp="1"/>
          </p:cNvSpPr>
          <p:nvPr>
            <p:ph type="dt" sz="half" idx="47"/>
          </p:nvPr>
        </p:nvSpPr>
        <p:spPr/>
        <p:txBody>
          <a:bodyPr/>
          <a:lstStyle>
            <a:extLst/>
          </a:lstStyle>
          <a:p>
            <a:fld id="{2A873F74-358A-4DC3-B3DE-9D883C668530}" type="datetimeFigureOut">
              <a:rPr lang="en-US" smtClean="0"/>
              <a:pPr/>
              <a:t>8/26/2013</a:t>
            </a:fld>
            <a:endParaRPr lang="en-US" dirty="0"/>
          </a:p>
        </p:txBody>
      </p:sp>
      <p:sp>
        <p:nvSpPr>
          <p:cNvPr id="43" name="Rectangle 43"/>
          <p:cNvSpPr>
            <a:spLocks noGrp="1"/>
          </p:cNvSpPr>
          <p:nvPr>
            <p:ph type="sldNum" sz="quarter" idx="48"/>
          </p:nvPr>
        </p:nvSpPr>
        <p:spPr/>
        <p:txBody>
          <a:bodyPr/>
          <a:lstStyle>
            <a:extLst/>
          </a:lstStyle>
          <a:p>
            <a:fld id="{A910925D-3B00-4A62-914C-EEBAD1C3014E}" type="slidenum">
              <a:rPr lang="en-US" smtClean="0"/>
              <a:pPr/>
              <a:t>‹#›</a:t>
            </a:fld>
            <a:endParaRPr lang="en-US" dirty="0"/>
          </a:p>
        </p:txBody>
      </p:sp>
      <p:sp>
        <p:nvSpPr>
          <p:cNvPr id="45" name="Rectangle 45"/>
          <p:cNvSpPr>
            <a:spLocks noGrp="1"/>
          </p:cNvSpPr>
          <p:nvPr>
            <p:ph type="ftr" sz="quarter" idx="49"/>
          </p:nvPr>
        </p:nvSpPr>
        <p:spPr/>
        <p:txBody>
          <a:bodyPr/>
          <a:lstStyle>
            <a:extLst/>
          </a:lstStyle>
          <a:p>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73F74-358A-4DC3-B3DE-9D883C668530}"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0925D-3B00-4A62-914C-EEBAD1C3014E}"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6" name="Rectangle 6"/>
          <p:cNvSpPr>
            <a:spLocks noGrp="1"/>
          </p:cNvSpPr>
          <p:nvPr>
            <p:ph type="dt" sz="half" idx="10"/>
          </p:nvPr>
        </p:nvSpPr>
        <p:spPr/>
        <p:txBody>
          <a:bodyPr/>
          <a:lstStyle>
            <a:extLst/>
          </a:lstStyle>
          <a:p>
            <a:fld id="{2A873F74-358A-4DC3-B3DE-9D883C668530}" type="datetimeFigureOut">
              <a:rPr lang="en-US" smtClean="0"/>
              <a:pPr/>
              <a:t>8/26/2013</a:t>
            </a:fld>
            <a:endParaRPr lang="en-US" dirty="0"/>
          </a:p>
        </p:txBody>
      </p:sp>
      <p:sp>
        <p:nvSpPr>
          <p:cNvPr id="8" name="Rectangle 8"/>
          <p:cNvSpPr>
            <a:spLocks noGrp="1"/>
          </p:cNvSpPr>
          <p:nvPr>
            <p:ph type="sldNum" sz="quarter" idx="11"/>
          </p:nvPr>
        </p:nvSpPr>
        <p:spPr/>
        <p:txBody>
          <a:bodyPr/>
          <a:lstStyle>
            <a:extLst/>
          </a:lstStyle>
          <a:p>
            <a:fld id="{A910925D-3B00-4A62-914C-EEBAD1C3014E}" type="slidenum">
              <a:rPr lang="en-US" smtClean="0"/>
              <a:pPr/>
              <a:t>‹#›</a:t>
            </a:fld>
            <a:endParaRPr lang="en-US" dirty="0"/>
          </a:p>
        </p:txBody>
      </p:sp>
      <p:sp>
        <p:nvSpPr>
          <p:cNvPr id="9" name="Rectangle 9"/>
          <p:cNvSpPr>
            <a:spLocks noGrp="1"/>
          </p:cNvSpPr>
          <p:nvPr>
            <p:ph type="ftr" sz="quarter" idx="12"/>
          </p:nvPr>
        </p:nvSpPr>
        <p:spPr/>
        <p:txBody>
          <a:bodyPr/>
          <a:lstStyle>
            <a:extLst/>
          </a:lstStyle>
          <a:p>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p:nvSpPr>
        <p:spPr>
          <a:xfrm>
            <a:off x="0" y="44958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smtClean="0"/>
              <a:t>Click to edit Master title style</a:t>
            </a:r>
            <a:endParaRPr/>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smtClean="0"/>
              <a:t>Click to add author information</a:t>
            </a:r>
            <a:endParaRPr kumimoji="0"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fld id="{A910925D-3B00-4A62-914C-EEBAD1C3014E}" type="slidenum">
              <a:rPr lang="en-US" smtClean="0"/>
              <a:pPr/>
              <a:t>‹#›</a:t>
            </a:fld>
            <a:endParaRPr lang="en-US" dirty="0"/>
          </a:p>
        </p:txBody>
      </p:sp>
      <p:sp>
        <p:nvSpPr>
          <p:cNvPr id="16" name="Rectangle 16"/>
          <p:cNvSpPr>
            <a:spLocks noGrp="1"/>
          </p:cNvSpPr>
          <p:nvPr>
            <p:ph type="ftr" sz="quarter" idx="12"/>
          </p:nvPr>
        </p:nvSpPr>
        <p:spPr/>
        <p:txBody>
          <a:bodyPr/>
          <a:lstStyle>
            <a:lvl1pPr>
              <a:defRPr sz="1000" b="0" i="1" baseline="0">
                <a:solidFill>
                  <a:schemeClr val="accent3"/>
                </a:solidFill>
              </a:defRPr>
            </a:lvl1pPr>
            <a:extLst/>
          </a:lstStyle>
          <a:p>
            <a:endParaRPr lang="en-US" dirty="0"/>
          </a:p>
        </p:txBody>
      </p:sp>
      <p:pic>
        <p:nvPicPr>
          <p:cNvPr id="30" name="ContosoLogo.jpg"/>
          <p:cNvPicPr>
            <a:picLocks noChangeAspect="1"/>
          </p:cNvPicPr>
          <p:nvPr/>
        </p:nvPicPr>
        <p:blipFill>
          <a:blip r:embed="rId2" cstate="print"/>
          <a:stretch>
            <a:fillRect/>
          </a:stretch>
        </p:blipFill>
        <p:spPr>
          <a:xfrm>
            <a:off x="7772400" y="5715000"/>
            <a:ext cx="1143000" cy="953871"/>
          </a:xfrm>
          <a:prstGeom prst="rect">
            <a:avLst/>
          </a:prstGeom>
          <a:noFill/>
          <a:ln>
            <a:noFill/>
          </a:ln>
        </p:spPr>
      </p:pic>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2A873F74-358A-4DC3-B3DE-9D883C668530}" type="datetimeFigureOut">
              <a:rPr lang="en-US" smtClean="0"/>
              <a:pPr/>
              <a:t>8/26/2013</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2" name="Rectangle 32"/>
          <p:cNvSpPr>
            <a:spLocks noGrp="1"/>
          </p:cNvSpPr>
          <p:nvPr>
            <p:ph type="dt" sz="half" idx="39"/>
          </p:nvPr>
        </p:nvSpPr>
        <p:spPr/>
        <p:txBody>
          <a:bodyPr/>
          <a:lstStyle>
            <a:lvl1pPr eaLnBrk="1" latinLnBrk="0" hangingPunct="1">
              <a:defRPr kumimoji="0" sz="1000"/>
            </a:lvl1pPr>
            <a:extLst/>
          </a:lstStyle>
          <a:p>
            <a:fld id="{2A873F74-358A-4DC3-B3DE-9D883C668530}" type="datetimeFigureOut">
              <a:rPr lang="en-US" smtClean="0"/>
              <a:pPr/>
              <a:t>8/26/2013</a:t>
            </a:fld>
            <a:endParaRPr lang="en-US" dirty="0"/>
          </a:p>
        </p:txBody>
      </p:sp>
      <p:sp>
        <p:nvSpPr>
          <p:cNvPr id="33" name="Rectangle 33"/>
          <p:cNvSpPr>
            <a:spLocks noGrp="1"/>
          </p:cNvSpPr>
          <p:nvPr>
            <p:ph type="sldNum" sz="quarter" idx="40"/>
          </p:nvPr>
        </p:nvSpPr>
        <p:spPr/>
        <p:txBody>
          <a:bodyPr/>
          <a:lstStyle>
            <a:lvl1pPr>
              <a:defRPr>
                <a:solidFill>
                  <a:schemeClr val="bg1"/>
                </a:solidFill>
              </a:defRPr>
            </a:lvl1pPr>
            <a:extLst/>
          </a:lstStyle>
          <a:p>
            <a:fld id="{A910925D-3B00-4A62-914C-EEBAD1C3014E}" type="slidenum">
              <a:rPr lang="en-US" smtClean="0"/>
              <a:pPr/>
              <a:t>‹#›</a:t>
            </a:fld>
            <a:endParaRPr lang="en-US" dirty="0"/>
          </a:p>
        </p:txBody>
      </p:sp>
      <p:sp>
        <p:nvSpPr>
          <p:cNvPr id="34" name="Rectangle 34"/>
          <p:cNvSpPr>
            <a:spLocks noGrp="1"/>
          </p:cNvSpPr>
          <p:nvPr>
            <p:ph type="ftr" sz="quarter" idx="41"/>
          </p:nvPr>
        </p:nvSpPr>
        <p:spPr/>
        <p:txBody>
          <a:bodyPr/>
          <a:lstStyle>
            <a:extLst/>
          </a:lstStyle>
          <a:p>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r>
              <a:rPr kumimoji="0" lang="en-US" smtClean="0"/>
              <a:t>Click to edit Master title style</a:t>
            </a:r>
            <a:endParaRPr kumimoji="0" lang="en-US"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2A873F74-358A-4DC3-B3DE-9D883C668530}" type="datetimeFigureOut">
              <a:rPr lang="en-US" smtClean="0"/>
              <a:pPr/>
              <a:t>8/26/2013</a:t>
            </a:fld>
            <a:endParaRPr lang="en-US" dirty="0"/>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a:solidFill>
                  <a:schemeClr val="bg1"/>
                </a:solidFill>
              </a:defRPr>
            </a:lvl1pPr>
            <a:extLst/>
          </a:lstStyle>
          <a:p>
            <a:endParaRPr lang="en-US" dirty="0"/>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A910925D-3B00-4A62-914C-EEBAD1C3014E}" type="slidenum">
              <a:rPr lang="en-US" smtClean="0"/>
              <a:pPr/>
              <a:t>‹#›</a:t>
            </a:fld>
            <a:endParaRPr lang="en-US" dirty="0"/>
          </a:p>
        </p:txBody>
      </p:sp>
      <p:pic>
        <p:nvPicPr>
          <p:cNvPr id="10" name="Rectangle 9"/>
          <p:cNvPicPr>
            <a:picLocks noChangeAspect="1"/>
          </p:cNvPicPr>
          <p:nvPr/>
        </p:nvPicPr>
        <p:blipFill>
          <a:blip r:embed="rId2" cstate="print"/>
          <a:stretch>
            <a:fillRect/>
          </a:stretch>
        </p:blipFill>
        <p:spPr>
          <a:xfrm>
            <a:off x="7651698" y="6239257"/>
            <a:ext cx="738229" cy="616077"/>
          </a:xfrm>
          <a:prstGeom prst="rect">
            <a:avLst/>
          </a:prstGeom>
          <a:noFill/>
          <a:ln>
            <a:noFill/>
          </a:ln>
        </p:spPr>
      </p:pic>
      <p:sp>
        <p:nvSpPr>
          <p:cNvPr id="11" name="Rectangle 10"/>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lvl1pPr>
              <a:defRPr baseline="0"/>
            </a:lvl1pPr>
            <a:extLst/>
          </a:lstStyle>
          <a:p>
            <a:pPr eaLnBrk="1" latinLnBrk="1" hangingPunct="1"/>
            <a:r>
              <a:rPr lang="en-US" dirty="0" smtClean="0"/>
              <a:t>Nathan Associates inc.</a:t>
            </a:r>
            <a:endParaRPr dirty="0"/>
          </a:p>
        </p:txBody>
      </p:sp>
      <p:sp>
        <p:nvSpPr>
          <p:cNvPr id="8" name="Rectangle 8"/>
          <p:cNvSpPr>
            <a:spLocks noGrp="1"/>
          </p:cNvSpPr>
          <p:nvPr>
            <p:ph type="body" sz="quarter" idx="13" hasCustomPrompt="1"/>
          </p:nvPr>
        </p:nvSpPr>
        <p:spPr>
          <a:xfrm>
            <a:off x="304800" y="381000"/>
            <a:ext cx="8077200" cy="533400"/>
          </a:xfrm>
          <a:solidFill>
            <a:schemeClr val="accent6">
              <a:shade val="75000"/>
            </a:schemeClr>
          </a:solidFill>
        </p:spPr>
        <p:txBody>
          <a:bodyPr>
            <a:normAutofit/>
          </a:bodyPr>
          <a:lstStyle>
            <a:lvl1pPr eaLnBrk="1" latinLnBrk="0" hangingPunct="1">
              <a:defRPr kumimoji="0" sz="1800" b="0">
                <a:solidFill>
                  <a:schemeClr val="bg1"/>
                </a:solidFill>
              </a:defRPr>
            </a:lvl1pPr>
            <a:extLst/>
          </a:lstStyle>
          <a:p>
            <a:pPr lvl="0"/>
            <a:r>
              <a:rPr kumimoji="0" lang="en-US" dirty="0" smtClean="0"/>
              <a:t>Click to add heading</a:t>
            </a:r>
            <a:endParaRPr kumimoji="0" lang="en-US" dirty="0"/>
          </a:p>
        </p:txBody>
      </p:sp>
      <p:sp>
        <p:nvSpPr>
          <p:cNvPr id="11" name="Rectangle 11"/>
          <p:cNvSpPr>
            <a:spLocks noGrp="1"/>
          </p:cNvSpPr>
          <p:nvPr>
            <p:ph sz="quarter" idx="15"/>
          </p:nvPr>
        </p:nvSpPr>
        <p:spPr>
          <a:xfrm>
            <a:off x="304800" y="1143000"/>
            <a:ext cx="8077200" cy="5105400"/>
          </a:xfrm>
        </p:spPr>
        <p:txBody>
          <a:bodyPr/>
          <a:lstStyle>
            <a:lvl1pPr>
              <a:defRPr sz="1400"/>
            </a:lvl1pPr>
            <a:lvl2pPr>
              <a:defRPr sz="1200"/>
            </a:lvl2pPr>
            <a:lvl3pPr>
              <a:defRPr sz="1100"/>
            </a:lvl3pPr>
            <a:lvl4pPr>
              <a:defRPr sz="1050"/>
            </a:lvl4pPr>
            <a:lvl5pPr>
              <a:defRPr sz="10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dirty="0"/>
          </a:p>
        </p:txBody>
      </p:sp>
      <p:sp>
        <p:nvSpPr>
          <p:cNvPr id="9" name="Rectangle 9"/>
          <p:cNvSpPr>
            <a:spLocks noGrp="1"/>
          </p:cNvSpPr>
          <p:nvPr>
            <p:ph type="dt" sz="half" idx="16"/>
          </p:nvPr>
        </p:nvSpPr>
        <p:spPr/>
        <p:txBody>
          <a:bodyPr/>
          <a:lstStyle>
            <a:extLst/>
          </a:lstStyle>
          <a:p>
            <a:fld id="{2A873F74-358A-4DC3-B3DE-9D883C668530}" type="datetimeFigureOut">
              <a:rPr lang="en-US" smtClean="0"/>
              <a:pPr/>
              <a:t>8/26/2013</a:t>
            </a:fld>
            <a:endParaRPr lang="en-US" dirty="0"/>
          </a:p>
        </p:txBody>
      </p:sp>
      <p:sp>
        <p:nvSpPr>
          <p:cNvPr id="10" name="Rectangle 10"/>
          <p:cNvSpPr>
            <a:spLocks noGrp="1"/>
          </p:cNvSpPr>
          <p:nvPr>
            <p:ph type="sldNum" sz="quarter" idx="17"/>
          </p:nvPr>
        </p:nvSpPr>
        <p:spPr/>
        <p:txBody>
          <a:bodyPr/>
          <a:lstStyle>
            <a:extLst/>
          </a:lstStyle>
          <a:p>
            <a:fld id="{A910925D-3B00-4A62-914C-EEBAD1C3014E}" type="slidenum">
              <a:rPr lang="en-US" smtClean="0"/>
              <a:pPr/>
              <a:t>‹#›</a:t>
            </a:fld>
            <a:endParaRPr lang="en-US" dirty="0"/>
          </a:p>
        </p:txBody>
      </p:sp>
      <p:sp>
        <p:nvSpPr>
          <p:cNvPr id="12" name="Rectangle 12"/>
          <p:cNvSpPr>
            <a:spLocks noGrp="1"/>
          </p:cNvSpPr>
          <p:nvPr>
            <p:ph type="ftr" sz="quarter" idx="18"/>
          </p:nvPr>
        </p:nvSpPr>
        <p:spPr/>
        <p:txBody>
          <a:bodyPr/>
          <a:lstStyle>
            <a:lvl1pPr>
              <a:defRPr b="0" i="1" baseline="0">
                <a:solidFill>
                  <a:schemeClr val="accent3"/>
                </a:solidFill>
              </a:defRPr>
            </a:lvl1pPr>
            <a:extLst/>
          </a:lstStyle>
          <a:p>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pPr eaLnBrk="1" latinLnBrk="1" hangingPunct="1"/>
            <a:r>
              <a:rPr lang="en-US" smtClean="0"/>
              <a:t>Click to edit Master title style</a:t>
            </a:r>
            <a:endParaRPr dirty="0"/>
          </a:p>
        </p:txBody>
      </p:sp>
      <p:sp>
        <p:nvSpPr>
          <p:cNvPr id="19" name="Rectangle 8"/>
          <p:cNvSpPr>
            <a:spLocks noGrp="1"/>
          </p:cNvSpPr>
          <p:nvPr>
            <p:ph type="body" sz="quarter" idx="13" hasCustomPrompt="1"/>
          </p:nvPr>
        </p:nvSpPr>
        <p:spPr>
          <a:xfrm>
            <a:off x="304800" y="381000"/>
            <a:ext cx="8077200" cy="12192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7" name="Rectangle 7"/>
          <p:cNvSpPr>
            <a:spLocks noGrp="1"/>
          </p:cNvSpPr>
          <p:nvPr>
            <p:ph type="dt" sz="half" idx="14"/>
          </p:nvPr>
        </p:nvSpPr>
        <p:spPr/>
        <p:txBody>
          <a:bodyPr/>
          <a:lstStyle>
            <a:extLst/>
          </a:lstStyle>
          <a:p>
            <a:fld id="{2A873F74-358A-4DC3-B3DE-9D883C668530}" type="datetimeFigureOut">
              <a:rPr lang="en-US" smtClean="0"/>
              <a:pPr/>
              <a:t>8/26/2013</a:t>
            </a:fld>
            <a:endParaRPr lang="en-US" dirty="0"/>
          </a:p>
        </p:txBody>
      </p:sp>
      <p:sp>
        <p:nvSpPr>
          <p:cNvPr id="8" name="Rectangle 8"/>
          <p:cNvSpPr>
            <a:spLocks noGrp="1"/>
          </p:cNvSpPr>
          <p:nvPr>
            <p:ph type="sldNum" sz="quarter" idx="15"/>
          </p:nvPr>
        </p:nvSpPr>
        <p:spPr/>
        <p:txBody>
          <a:bodyPr/>
          <a:lstStyle>
            <a:extLst/>
          </a:lstStyle>
          <a:p>
            <a:fld id="{A910925D-3B00-4A62-914C-EEBAD1C3014E}" type="slidenum">
              <a:rPr lang="en-US" smtClean="0"/>
              <a:pPr/>
              <a:t>‹#›</a:t>
            </a:fld>
            <a:endParaRPr lang="en-US" dirty="0"/>
          </a:p>
        </p:txBody>
      </p:sp>
      <p:sp>
        <p:nvSpPr>
          <p:cNvPr id="9" name="Rectangle 9"/>
          <p:cNvSpPr>
            <a:spLocks noGrp="1"/>
          </p:cNvSpPr>
          <p:nvPr>
            <p:ph type="ftr" sz="quarter" idx="16"/>
          </p:nvPr>
        </p:nvSpPr>
        <p:spPr/>
        <p:txBody>
          <a:bodyPr/>
          <a:lstStyle>
            <a:extLst/>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6" name="Rectangle 6"/>
          <p:cNvSpPr>
            <a:spLocks noGrp="1"/>
          </p:cNvSpPr>
          <p:nvPr>
            <p:ph type="dt" sz="half" idx="10"/>
          </p:nvPr>
        </p:nvSpPr>
        <p:spPr/>
        <p:txBody>
          <a:bodyPr/>
          <a:lstStyle>
            <a:extLst/>
          </a:lstStyle>
          <a:p>
            <a:fld id="{2A873F74-358A-4DC3-B3DE-9D883C668530}" type="datetimeFigureOut">
              <a:rPr lang="en-US" smtClean="0"/>
              <a:pPr/>
              <a:t>8/26/2013</a:t>
            </a:fld>
            <a:endParaRPr lang="en-US" dirty="0"/>
          </a:p>
        </p:txBody>
      </p:sp>
      <p:sp>
        <p:nvSpPr>
          <p:cNvPr id="8" name="Rectangle 8"/>
          <p:cNvSpPr>
            <a:spLocks noGrp="1"/>
          </p:cNvSpPr>
          <p:nvPr>
            <p:ph type="sldNum" sz="quarter" idx="11"/>
          </p:nvPr>
        </p:nvSpPr>
        <p:spPr/>
        <p:txBody>
          <a:bodyPr/>
          <a:lstStyle>
            <a:extLst/>
          </a:lstStyle>
          <a:p>
            <a:fld id="{A910925D-3B00-4A62-914C-EEBAD1C3014E}" type="slidenum">
              <a:rPr lang="en-US" smtClean="0"/>
              <a:pPr/>
              <a:t>‹#›</a:t>
            </a:fld>
            <a:endParaRPr lang="en-US" dirty="0"/>
          </a:p>
        </p:txBody>
      </p:sp>
      <p:sp>
        <p:nvSpPr>
          <p:cNvPr id="9" name="Rectangle 9"/>
          <p:cNvSpPr>
            <a:spLocks noGrp="1"/>
          </p:cNvSpPr>
          <p:nvPr>
            <p:ph type="ftr" sz="quarter" idx="12"/>
          </p:nvPr>
        </p:nvSpPr>
        <p:spPr/>
        <p:txBody>
          <a:bodyPr/>
          <a:lstStyle>
            <a:extLst/>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Up">
    <p:spTree>
      <p:nvGrpSpPr>
        <p:cNvPr id="1" name=""/>
        <p:cNvGrpSpPr/>
        <p:nvPr/>
      </p:nvGrpSpPr>
      <p:grpSpPr>
        <a:xfrm>
          <a:off x="0" y="0"/>
          <a:ext cx="0" cy="0"/>
          <a:chOff x="0" y="0"/>
          <a:chExt cx="0" cy="0"/>
        </a:xfrm>
      </p:grpSpPr>
      <p:sp>
        <p:nvSpPr>
          <p:cNvPr id="8" name="Rectangle 8"/>
          <p:cNvSpPr>
            <a:spLocks noGrp="1"/>
          </p:cNvSpPr>
          <p:nvPr>
            <p:ph type="body" sz="quarter" idx="13" hasCustomPrompt="1"/>
          </p:nvPr>
        </p:nvSpPr>
        <p:spPr>
          <a:xfrm>
            <a:off x="76200" y="381000"/>
            <a:ext cx="8534400" cy="533400"/>
          </a:xfrm>
          <a:solidFill>
            <a:schemeClr val="accent6">
              <a:shade val="75000"/>
            </a:schemeClr>
          </a:solidFill>
        </p:spPr>
        <p:txBody>
          <a:bodyPr anchor="ctr">
            <a:normAutofit/>
          </a:bodyPr>
          <a:lstStyle>
            <a:lvl1pPr eaLnBrk="1" latinLnBrk="0" hangingPunct="1">
              <a:defRPr kumimoji="0" sz="1800" b="0">
                <a:solidFill>
                  <a:schemeClr val="bg1"/>
                </a:solidFill>
                <a:latin typeface="Book Antiqua" pitchFamily="18" charset="0"/>
              </a:defRPr>
            </a:lvl1pPr>
            <a:extLst/>
          </a:lstStyle>
          <a:p>
            <a:pPr lvl="0"/>
            <a:r>
              <a:rPr kumimoji="0" lang="en-US" dirty="0" smtClean="0"/>
              <a:t>Click to add heading</a:t>
            </a:r>
            <a:endParaRPr kumimoji="0" lang="en-US" dirty="0"/>
          </a:p>
        </p:txBody>
      </p:sp>
      <p:sp>
        <p:nvSpPr>
          <p:cNvPr id="11" name="Rectangle 11"/>
          <p:cNvSpPr>
            <a:spLocks noGrp="1"/>
          </p:cNvSpPr>
          <p:nvPr>
            <p:ph sz="quarter" idx="15"/>
          </p:nvPr>
        </p:nvSpPr>
        <p:spPr>
          <a:xfrm>
            <a:off x="304800" y="1143000"/>
            <a:ext cx="8077200" cy="5105400"/>
          </a:xfrm>
        </p:spPr>
        <p:txBody>
          <a:bodyPr/>
          <a:lstStyle>
            <a:lvl1pPr>
              <a:defRPr sz="1400">
                <a:latin typeface="Book Antiqua" pitchFamily="18" charset="0"/>
              </a:defRPr>
            </a:lvl1pPr>
            <a:lvl2pPr>
              <a:defRPr sz="1200">
                <a:latin typeface="Book Antiqua" pitchFamily="18" charset="0"/>
              </a:defRPr>
            </a:lvl2pPr>
            <a:lvl3pPr>
              <a:defRPr sz="1100">
                <a:latin typeface="Book Antiqua" pitchFamily="18" charset="0"/>
              </a:defRPr>
            </a:lvl3pPr>
            <a:lvl4pPr>
              <a:defRPr sz="1050">
                <a:latin typeface="Book Antiqua" pitchFamily="18" charset="0"/>
              </a:defRPr>
            </a:lvl4pPr>
            <a:lvl5pPr>
              <a:defRPr sz="1000">
                <a:latin typeface="Book Antiqua" pitchFamily="18" charset="0"/>
              </a:defRPr>
            </a:lvl5pPr>
            <a:extLst/>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9" name="Rectangle 9"/>
          <p:cNvSpPr>
            <a:spLocks noGrp="1"/>
          </p:cNvSpPr>
          <p:nvPr>
            <p:ph type="dt" sz="half" idx="16"/>
          </p:nvPr>
        </p:nvSpPr>
        <p:spPr/>
        <p:txBody>
          <a:bodyPr/>
          <a:lstStyle>
            <a:extLst/>
          </a:lstStyle>
          <a:p>
            <a:fld id="{2A873F74-358A-4DC3-B3DE-9D883C668530}" type="datetimeFigureOut">
              <a:rPr lang="en-US" smtClean="0"/>
              <a:pPr/>
              <a:t>8/26/2013</a:t>
            </a:fld>
            <a:endParaRPr lang="en-US" dirty="0"/>
          </a:p>
        </p:txBody>
      </p:sp>
      <p:sp>
        <p:nvSpPr>
          <p:cNvPr id="10" name="Rectangle 10"/>
          <p:cNvSpPr>
            <a:spLocks noGrp="1"/>
          </p:cNvSpPr>
          <p:nvPr>
            <p:ph type="sldNum" sz="quarter" idx="17"/>
          </p:nvPr>
        </p:nvSpPr>
        <p:spPr/>
        <p:txBody>
          <a:bodyPr/>
          <a:lstStyle>
            <a:extLst/>
          </a:lstStyle>
          <a:p>
            <a:fld id="{A910925D-3B00-4A62-914C-EEBAD1C3014E}" type="slidenum">
              <a:rPr lang="en-US" smtClean="0"/>
              <a:pPr/>
              <a:t>‹#›</a:t>
            </a:fld>
            <a:endParaRPr lang="en-US" dirty="0"/>
          </a:p>
        </p:txBody>
      </p:sp>
      <p:sp>
        <p:nvSpPr>
          <p:cNvPr id="12" name="Rectangle 12"/>
          <p:cNvSpPr>
            <a:spLocks noGrp="1"/>
          </p:cNvSpPr>
          <p:nvPr>
            <p:ph type="ftr" sz="quarter" idx="18"/>
          </p:nvPr>
        </p:nvSpPr>
        <p:spPr/>
        <p:txBody>
          <a:bodyPr/>
          <a:lstStyle>
            <a:lvl1pPr>
              <a:defRPr b="0" i="1" baseline="0">
                <a:solidFill>
                  <a:schemeClr val="accent3"/>
                </a:solidFill>
              </a:defRPr>
            </a:lvl1pPr>
            <a:extLst/>
          </a:lstStyle>
          <a:p>
            <a:endParaRPr lang="en-US" dirty="0"/>
          </a:p>
        </p:txBody>
      </p:sp>
      <p:sp>
        <p:nvSpPr>
          <p:cNvPr id="13" name="Rectangle 6"/>
          <p:cNvSpPr txBox="1">
            <a:spLocks/>
          </p:cNvSpPr>
          <p:nvPr userDrawn="1"/>
        </p:nvSpPr>
        <p:spPr>
          <a:xfrm>
            <a:off x="8077200" y="6553200"/>
            <a:ext cx="990600" cy="304800"/>
          </a:xfrm>
          <a:prstGeom prst="rect">
            <a:avLst/>
          </a:prstGeom>
        </p:spPr>
        <p:txBody>
          <a:bodyPr vert="horz" anchor="ctr"/>
          <a:lstStyle>
            <a:lvl1pPr algn="r" eaLnBrk="1" latinLnBrk="0" hangingPunct="1">
              <a:defRPr kumimoji="0" sz="1000"/>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A910925D-3B00-4A62-914C-EEBAD1C3014E}" type="slidenum">
              <a:rPr kumimoji="0" lang="en-US" sz="1100" b="0" i="0" u="none" strike="noStrike" kern="1200" cap="none" spc="0" normalizeH="0" baseline="0" noProof="0" smtClean="0">
                <a:ln>
                  <a:noFill/>
                </a:ln>
                <a:solidFill>
                  <a:schemeClr val="bg1"/>
                </a:solidFill>
                <a:effectLst/>
                <a:uLnTx/>
                <a:uFillTx/>
                <a:latin typeface="Book Antiqu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Book Antiqua" pitchFamily="18" charset="0"/>
              <a:ea typeface="+mn-ea"/>
              <a:cs typeface="+mn-cs"/>
            </a:endParaRPr>
          </a:p>
        </p:txBody>
      </p:sp>
      <p:sp>
        <p:nvSpPr>
          <p:cNvPr id="14" name="Rectangle 2"/>
          <p:cNvSpPr txBox="1">
            <a:spLocks/>
          </p:cNvSpPr>
          <p:nvPr userDrawn="1"/>
        </p:nvSpPr>
        <p:spPr>
          <a:xfrm>
            <a:off x="8610600" y="533400"/>
            <a:ext cx="533400" cy="5867400"/>
          </a:xfrm>
          <a:prstGeom prst="rect">
            <a:avLst/>
          </a:prstGeom>
        </p:spPr>
        <p:txBody>
          <a:bodyPr vert="vert" anchor="ctr">
            <a:normAutofit lnSpcReduction="10000"/>
          </a:bodyPr>
          <a:lstStyle>
            <a:lvl1pPr>
              <a:defRPr baseline="0"/>
            </a:lvl1pPr>
            <a:extLst/>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sz="2400" b="0" i="0" u="none" strike="noStrike" kern="0" cap="small" spc="0" normalizeH="0" baseline="0" noProof="0" smtClean="0">
                <a:ln>
                  <a:noFill/>
                </a:ln>
                <a:solidFill>
                  <a:schemeClr val="bg1"/>
                </a:solidFill>
                <a:effectLst/>
                <a:uLnTx/>
                <a:uFillTx/>
                <a:latin typeface="+mj-lt"/>
                <a:ea typeface="+mj-ea"/>
                <a:cs typeface="+mj-cs"/>
              </a:rPr>
              <a:t>Nathan India</a:t>
            </a:r>
            <a:endParaRPr kumimoji="0" lang="en-US" sz="2400" b="0" i="0" u="none" strike="noStrike" kern="0" cap="small"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9"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7"/>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18"/>
          </p:nvPr>
        </p:nvSpPr>
        <p:spPr/>
        <p:txBody>
          <a:bodyPr/>
          <a:lstStyle>
            <a:extLst/>
          </a:lstStyle>
          <a:p>
            <a:fld id="{2A873F74-358A-4DC3-B3DE-9D883C668530}" type="datetimeFigureOut">
              <a:rPr lang="en-US" smtClean="0"/>
              <a:pPr/>
              <a:t>8/26/2013</a:t>
            </a:fld>
            <a:endParaRPr lang="en-US" dirty="0"/>
          </a:p>
        </p:txBody>
      </p:sp>
      <p:sp>
        <p:nvSpPr>
          <p:cNvPr id="16" name="Rectangle 16"/>
          <p:cNvSpPr>
            <a:spLocks noGrp="1"/>
          </p:cNvSpPr>
          <p:nvPr>
            <p:ph type="sldNum" sz="quarter" idx="19"/>
          </p:nvPr>
        </p:nvSpPr>
        <p:spPr/>
        <p:txBody>
          <a:bodyPr/>
          <a:lstStyle>
            <a:extLst/>
          </a:lstStyle>
          <a:p>
            <a:fld id="{A910925D-3B00-4A62-914C-EEBAD1C3014E}" type="slidenum">
              <a:rPr lang="en-US" smtClean="0"/>
              <a:pPr/>
              <a:t>‹#›</a:t>
            </a:fld>
            <a:endParaRPr lang="en-US" dirty="0"/>
          </a:p>
        </p:txBody>
      </p:sp>
      <p:sp>
        <p:nvSpPr>
          <p:cNvPr id="17" name="Rectangle 17"/>
          <p:cNvSpPr>
            <a:spLocks noGrp="1"/>
          </p:cNvSpPr>
          <p:nvPr>
            <p:ph type="ftr" sz="quarter" idx="20"/>
          </p:nvPr>
        </p:nvSpPr>
        <p:spPr/>
        <p:txBody>
          <a:bodyPr/>
          <a:lstStyle>
            <a:extLst/>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9"/>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20"/>
          </p:nvPr>
        </p:nvSpPr>
        <p:spPr/>
        <p:txBody>
          <a:bodyPr/>
          <a:lstStyle>
            <a:extLst/>
          </a:lstStyle>
          <a:p>
            <a:fld id="{2A873F74-358A-4DC3-B3DE-9D883C668530}" type="datetimeFigureOut">
              <a:rPr lang="en-US" smtClean="0"/>
              <a:pPr/>
              <a:t>8/26/2013</a:t>
            </a:fld>
            <a:endParaRPr lang="en-US" dirty="0"/>
          </a:p>
        </p:txBody>
      </p:sp>
      <p:sp>
        <p:nvSpPr>
          <p:cNvPr id="19" name="Rectangle 19"/>
          <p:cNvSpPr>
            <a:spLocks noGrp="1"/>
          </p:cNvSpPr>
          <p:nvPr>
            <p:ph type="sldNum" sz="quarter" idx="21"/>
          </p:nvPr>
        </p:nvSpPr>
        <p:spPr/>
        <p:txBody>
          <a:bodyPr/>
          <a:lstStyle>
            <a:extLst/>
          </a:lstStyle>
          <a:p>
            <a:fld id="{A910925D-3B00-4A62-914C-EEBAD1C3014E}" type="slidenum">
              <a:rPr lang="en-US" smtClean="0"/>
              <a:pPr/>
              <a:t>‹#›</a:t>
            </a:fld>
            <a:endParaRPr lang="en-US" dirty="0"/>
          </a:p>
        </p:txBody>
      </p:sp>
      <p:sp>
        <p:nvSpPr>
          <p:cNvPr id="22" name="Rectangle 22"/>
          <p:cNvSpPr>
            <a:spLocks noGrp="1"/>
          </p:cNvSpPr>
          <p:nvPr>
            <p:ph type="ftr" sz="quarter" idx="22"/>
          </p:nvPr>
        </p:nvSpPr>
        <p:spPr/>
        <p:txBody>
          <a:bodyPr/>
          <a:lstStyle>
            <a:extLst/>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9"/>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21"/>
          <p:cNvSpPr>
            <a:spLocks noGrp="1"/>
          </p:cNvSpPr>
          <p:nvPr>
            <p:ph type="dt" sz="half" idx="20"/>
          </p:nvPr>
        </p:nvSpPr>
        <p:spPr/>
        <p:txBody>
          <a:bodyPr/>
          <a:lstStyle>
            <a:extLst/>
          </a:lstStyle>
          <a:p>
            <a:fld id="{2A873F74-358A-4DC3-B3DE-9D883C668530}" type="datetimeFigureOut">
              <a:rPr lang="en-US" smtClean="0"/>
              <a:pPr/>
              <a:t>8/26/2013</a:t>
            </a:fld>
            <a:endParaRPr lang="en-US" dirty="0"/>
          </a:p>
        </p:txBody>
      </p:sp>
      <p:sp>
        <p:nvSpPr>
          <p:cNvPr id="22" name="Rectangle 22"/>
          <p:cNvSpPr>
            <a:spLocks noGrp="1"/>
          </p:cNvSpPr>
          <p:nvPr>
            <p:ph type="sldNum" sz="quarter" idx="21"/>
          </p:nvPr>
        </p:nvSpPr>
        <p:spPr/>
        <p:txBody>
          <a:bodyPr/>
          <a:lstStyle>
            <a:extLst/>
          </a:lstStyle>
          <a:p>
            <a:fld id="{A910925D-3B00-4A62-914C-EEBAD1C3014E}" type="slidenum">
              <a:rPr lang="en-US" smtClean="0"/>
              <a:pPr/>
              <a:t>‹#›</a:t>
            </a:fld>
            <a:endParaRPr lang="en-US" dirty="0"/>
          </a:p>
        </p:txBody>
      </p:sp>
      <p:sp>
        <p:nvSpPr>
          <p:cNvPr id="23" name="Rectangle 23"/>
          <p:cNvSpPr>
            <a:spLocks noGrp="1"/>
          </p:cNvSpPr>
          <p:nvPr>
            <p:ph type="ftr" sz="quarter" idx="22"/>
          </p:nvPr>
        </p:nvSpPr>
        <p:spPr/>
        <p:txBody>
          <a:bodyPr/>
          <a:lstStyle>
            <a:extLst/>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5"/>
          </p:nvPr>
        </p:nvSpPr>
        <p:spPr>
          <a:xfrm>
            <a:off x="301752" y="609600"/>
            <a:ext cx="8074152"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3"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19"/>
          <p:cNvSpPr>
            <a:spLocks noGrp="1"/>
          </p:cNvSpPr>
          <p:nvPr>
            <p:ph type="dt" sz="half" idx="22"/>
          </p:nvPr>
        </p:nvSpPr>
        <p:spPr/>
        <p:txBody>
          <a:bodyPr/>
          <a:lstStyle>
            <a:extLst/>
          </a:lstStyle>
          <a:p>
            <a:fld id="{2A873F74-358A-4DC3-B3DE-9D883C668530}" type="datetimeFigureOut">
              <a:rPr lang="en-US" smtClean="0"/>
              <a:pPr/>
              <a:t>8/26/2013</a:t>
            </a:fld>
            <a:endParaRPr lang="en-US" dirty="0"/>
          </a:p>
        </p:txBody>
      </p:sp>
      <p:sp>
        <p:nvSpPr>
          <p:cNvPr id="20" name="Rectangle 20"/>
          <p:cNvSpPr>
            <a:spLocks noGrp="1"/>
          </p:cNvSpPr>
          <p:nvPr>
            <p:ph type="sldNum" sz="quarter" idx="23"/>
          </p:nvPr>
        </p:nvSpPr>
        <p:spPr/>
        <p:txBody>
          <a:bodyPr/>
          <a:lstStyle>
            <a:extLst/>
          </a:lstStyle>
          <a:p>
            <a:fld id="{A910925D-3B00-4A62-914C-EEBAD1C3014E}" type="slidenum">
              <a:rPr lang="en-US" smtClean="0"/>
              <a:pPr/>
              <a:t>‹#›</a:t>
            </a:fld>
            <a:endParaRPr lang="en-US" dirty="0"/>
          </a:p>
        </p:txBody>
      </p:sp>
      <p:sp>
        <p:nvSpPr>
          <p:cNvPr id="22" name="Rectangle 22"/>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9"/>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3" name="Rectangle 23"/>
          <p:cNvSpPr>
            <a:spLocks noGrp="1"/>
          </p:cNvSpPr>
          <p:nvPr>
            <p:ph type="dt" sz="half" idx="22"/>
          </p:nvPr>
        </p:nvSpPr>
        <p:spPr/>
        <p:txBody>
          <a:bodyPr/>
          <a:lstStyle>
            <a:extLst/>
          </a:lstStyle>
          <a:p>
            <a:fld id="{2A873F74-358A-4DC3-B3DE-9D883C668530}" type="datetimeFigureOut">
              <a:rPr lang="en-US" smtClean="0"/>
              <a:pPr/>
              <a:t>8/26/2013</a:t>
            </a:fld>
            <a:endParaRPr lang="en-US" dirty="0"/>
          </a:p>
        </p:txBody>
      </p:sp>
      <p:sp>
        <p:nvSpPr>
          <p:cNvPr id="27" name="Rectangle 27"/>
          <p:cNvSpPr>
            <a:spLocks noGrp="1"/>
          </p:cNvSpPr>
          <p:nvPr>
            <p:ph type="sldNum" sz="quarter" idx="23"/>
          </p:nvPr>
        </p:nvSpPr>
        <p:spPr/>
        <p:txBody>
          <a:bodyPr/>
          <a:lstStyle>
            <a:extLst/>
          </a:lstStyle>
          <a:p>
            <a:fld id="{A910925D-3B00-4A62-914C-EEBAD1C3014E}" type="slidenum">
              <a:rPr lang="en-US" smtClean="0"/>
              <a:pPr/>
              <a:t>‹#›</a:t>
            </a:fld>
            <a:endParaRPr lang="en-US" dirty="0"/>
          </a:p>
        </p:txBody>
      </p:sp>
      <p:sp>
        <p:nvSpPr>
          <p:cNvPr id="28" name="Rectangle 28"/>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8" name="Rectangle 11"/>
          <p:cNvSpPr>
            <a:spLocks noGrp="1"/>
          </p:cNvSpPr>
          <p:nvPr>
            <p:ph sz="quarter" idx="16"/>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0"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3" name="Rectangle 11"/>
          <p:cNvSpPr>
            <a:spLocks noGrp="1"/>
          </p:cNvSpPr>
          <p:nvPr>
            <p:ph sz="quarter" idx="18"/>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20"/>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fld id="{2A873F74-358A-4DC3-B3DE-9D883C668530}" type="datetimeFigureOut">
              <a:rPr lang="en-US" smtClean="0"/>
              <a:pPr/>
              <a:t>8/26/2013</a:t>
            </a:fld>
            <a:endParaRPr lang="en-US" dirty="0"/>
          </a:p>
        </p:txBody>
      </p:sp>
      <p:sp>
        <p:nvSpPr>
          <p:cNvPr id="18" name="Rectangle 18"/>
          <p:cNvSpPr>
            <a:spLocks noGrp="1"/>
          </p:cNvSpPr>
          <p:nvPr>
            <p:ph type="sldNum" sz="quarter" idx="22"/>
          </p:nvPr>
        </p:nvSpPr>
        <p:spPr/>
        <p:txBody>
          <a:bodyPr/>
          <a:lstStyle>
            <a:extLst/>
          </a:lstStyle>
          <a:p>
            <a:fld id="{A910925D-3B00-4A62-914C-EEBAD1C3014E}" type="slidenum">
              <a:rPr lang="en-US" smtClean="0"/>
              <a:pPr/>
              <a:t>‹#›</a:t>
            </a:fld>
            <a:endParaRPr lang="en-US" dirty="0"/>
          </a:p>
        </p:txBody>
      </p:sp>
      <p:sp>
        <p:nvSpPr>
          <p:cNvPr id="21" name="Rectangle 21"/>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5"/>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0" name="Rectangle 11"/>
          <p:cNvSpPr>
            <a:spLocks noGrp="1"/>
          </p:cNvSpPr>
          <p:nvPr>
            <p:ph sz="quarter" idx="16"/>
          </p:nvPr>
        </p:nvSpPr>
        <p:spPr>
          <a:xfrm>
            <a:off x="3048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8"/>
          </p:nvPr>
        </p:nvSpPr>
        <p:spPr>
          <a:xfrm>
            <a:off x="3017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6" name="Rectangle 11"/>
          <p:cNvSpPr>
            <a:spLocks noGrp="1"/>
          </p:cNvSpPr>
          <p:nvPr>
            <p:ph sz="quarter" idx="20"/>
          </p:nvPr>
        </p:nvSpPr>
        <p:spPr>
          <a:xfrm>
            <a:off x="3048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fld id="{2A873F74-358A-4DC3-B3DE-9D883C668530}" type="datetimeFigureOut">
              <a:rPr lang="en-US" smtClean="0"/>
              <a:pPr/>
              <a:t>8/26/2013</a:t>
            </a:fld>
            <a:endParaRPr lang="en-US" dirty="0"/>
          </a:p>
        </p:txBody>
      </p:sp>
      <p:sp>
        <p:nvSpPr>
          <p:cNvPr id="19" name="Rectangle 19"/>
          <p:cNvSpPr>
            <a:spLocks noGrp="1"/>
          </p:cNvSpPr>
          <p:nvPr>
            <p:ph type="sldNum" sz="quarter" idx="22"/>
          </p:nvPr>
        </p:nvSpPr>
        <p:spPr/>
        <p:txBody>
          <a:bodyPr/>
          <a:lstStyle>
            <a:extLst/>
          </a:lstStyle>
          <a:p>
            <a:fld id="{A910925D-3B00-4A62-914C-EEBAD1C3014E}" type="slidenum">
              <a:rPr lang="en-US" smtClean="0"/>
              <a:pPr/>
              <a:t>‹#›</a:t>
            </a:fld>
            <a:endParaRPr lang="en-US" dirty="0"/>
          </a:p>
        </p:txBody>
      </p:sp>
      <p:sp>
        <p:nvSpPr>
          <p:cNvPr id="20" name="Rectangle 20"/>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9"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7"/>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18"/>
          </p:nvPr>
        </p:nvSpPr>
        <p:spPr/>
        <p:txBody>
          <a:bodyPr/>
          <a:lstStyle>
            <a:extLst/>
          </a:lstStyle>
          <a:p>
            <a:fld id="{2A873F74-358A-4DC3-B3DE-9D883C668530}" type="datetimeFigureOut">
              <a:rPr lang="en-US" smtClean="0"/>
              <a:pPr/>
              <a:t>8/26/2013</a:t>
            </a:fld>
            <a:endParaRPr lang="en-US" dirty="0"/>
          </a:p>
        </p:txBody>
      </p:sp>
      <p:sp>
        <p:nvSpPr>
          <p:cNvPr id="16" name="Rectangle 16"/>
          <p:cNvSpPr>
            <a:spLocks noGrp="1"/>
          </p:cNvSpPr>
          <p:nvPr>
            <p:ph type="sldNum" sz="quarter" idx="19"/>
          </p:nvPr>
        </p:nvSpPr>
        <p:spPr/>
        <p:txBody>
          <a:bodyPr/>
          <a:lstStyle>
            <a:extLst/>
          </a:lstStyle>
          <a:p>
            <a:fld id="{A910925D-3B00-4A62-914C-EEBAD1C3014E}" type="slidenum">
              <a:rPr lang="en-US" smtClean="0"/>
              <a:pPr/>
              <a:t>‹#›</a:t>
            </a:fld>
            <a:endParaRPr lang="en-US" dirty="0"/>
          </a:p>
        </p:txBody>
      </p:sp>
      <p:sp>
        <p:nvSpPr>
          <p:cNvPr id="17" name="Rectangle 17"/>
          <p:cNvSpPr>
            <a:spLocks noGrp="1"/>
          </p:cNvSpPr>
          <p:nvPr>
            <p:ph type="ftr" sz="quarter" idx="20"/>
          </p:nvPr>
        </p:nvSpPr>
        <p:spPr/>
        <p:txBody>
          <a:bodyPr/>
          <a:lstStyle>
            <a:extLst/>
          </a:lstStyle>
          <a:p>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9" name="Rectangle 11"/>
          <p:cNvSpPr>
            <a:spLocks noGrp="1"/>
          </p:cNvSpPr>
          <p:nvPr>
            <p:ph sz="quarter" idx="18"/>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2" name="Rectangle 11"/>
          <p:cNvSpPr>
            <a:spLocks noGrp="1"/>
          </p:cNvSpPr>
          <p:nvPr>
            <p:ph sz="quarter" idx="20"/>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4" name="Rectangle 11"/>
          <p:cNvSpPr>
            <a:spLocks noGrp="1"/>
          </p:cNvSpPr>
          <p:nvPr>
            <p:ph sz="quarter" idx="22"/>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16"/>
          <p:cNvSpPr>
            <a:spLocks noGrp="1"/>
          </p:cNvSpPr>
          <p:nvPr>
            <p:ph type="dt" sz="half" idx="23"/>
          </p:nvPr>
        </p:nvSpPr>
        <p:spPr/>
        <p:txBody>
          <a:bodyPr/>
          <a:lstStyle>
            <a:extLst/>
          </a:lstStyle>
          <a:p>
            <a:fld id="{2A873F74-358A-4DC3-B3DE-9D883C668530}" type="datetimeFigureOut">
              <a:rPr lang="en-US" smtClean="0"/>
              <a:pPr/>
              <a:t>8/26/2013</a:t>
            </a:fld>
            <a:endParaRPr lang="en-US" dirty="0"/>
          </a:p>
        </p:txBody>
      </p:sp>
      <p:sp>
        <p:nvSpPr>
          <p:cNvPr id="17" name="Rectangle 17"/>
          <p:cNvSpPr>
            <a:spLocks noGrp="1"/>
          </p:cNvSpPr>
          <p:nvPr>
            <p:ph type="sldNum" sz="quarter" idx="24"/>
          </p:nvPr>
        </p:nvSpPr>
        <p:spPr/>
        <p:txBody>
          <a:bodyPr/>
          <a:lstStyle>
            <a:extLst/>
          </a:lstStyle>
          <a:p>
            <a:fld id="{A910925D-3B00-4A62-914C-EEBAD1C3014E}" type="slidenum">
              <a:rPr lang="en-US" smtClean="0"/>
              <a:pPr/>
              <a:t>‹#›</a:t>
            </a:fld>
            <a:endParaRPr lang="en-US" dirty="0"/>
          </a:p>
        </p:txBody>
      </p:sp>
      <p:sp>
        <p:nvSpPr>
          <p:cNvPr id="18" name="Rectangle 18"/>
          <p:cNvSpPr>
            <a:spLocks noGrp="1"/>
          </p:cNvSpPr>
          <p:nvPr>
            <p:ph type="ftr" sz="quarter" idx="25"/>
          </p:nvPr>
        </p:nvSpPr>
        <p:spPr/>
        <p:txBody>
          <a:bodyPr/>
          <a:lstStyle>
            <a:extLst/>
          </a:lstStyle>
          <a:p>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2" name="Rectangle 11"/>
          <p:cNvSpPr>
            <a:spLocks noGrp="1"/>
          </p:cNvSpPr>
          <p:nvPr>
            <p:ph sz="quarter" idx="16"/>
          </p:nvPr>
        </p:nvSpPr>
        <p:spPr>
          <a:xfrm>
            <a:off x="307848"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6" name="Rectangle 11"/>
          <p:cNvSpPr>
            <a:spLocks noGrp="1"/>
          </p:cNvSpPr>
          <p:nvPr>
            <p:ph sz="quarter" idx="18"/>
          </p:nvPr>
        </p:nvSpPr>
        <p:spPr>
          <a:xfrm>
            <a:off x="304800"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8" name="Rectangle 11"/>
          <p:cNvSpPr>
            <a:spLocks noGrp="1"/>
          </p:cNvSpPr>
          <p:nvPr>
            <p:ph sz="quarter" idx="20"/>
          </p:nvPr>
        </p:nvSpPr>
        <p:spPr>
          <a:xfrm>
            <a:off x="307848"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3" name="Rectangle 11"/>
          <p:cNvSpPr>
            <a:spLocks noGrp="1"/>
          </p:cNvSpPr>
          <p:nvPr>
            <p:ph sz="quarter" idx="22"/>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6" name="Rectangle 11"/>
          <p:cNvSpPr>
            <a:spLocks noGrp="1"/>
          </p:cNvSpPr>
          <p:nvPr>
            <p:ph sz="quarter" idx="24"/>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5"/>
          </p:nvPr>
        </p:nvSpPr>
        <p:spPr/>
        <p:txBody>
          <a:bodyPr/>
          <a:lstStyle>
            <a:extLst/>
          </a:lstStyle>
          <a:p>
            <a:fld id="{2A873F74-358A-4DC3-B3DE-9D883C668530}" type="datetimeFigureOut">
              <a:rPr lang="en-US" smtClean="0"/>
              <a:pPr/>
              <a:t>8/26/2013</a:t>
            </a:fld>
            <a:endParaRPr lang="en-US" dirty="0"/>
          </a:p>
        </p:txBody>
      </p:sp>
      <p:sp>
        <p:nvSpPr>
          <p:cNvPr id="18" name="Rectangle 18"/>
          <p:cNvSpPr>
            <a:spLocks noGrp="1"/>
          </p:cNvSpPr>
          <p:nvPr>
            <p:ph type="sldNum" sz="quarter" idx="26"/>
          </p:nvPr>
        </p:nvSpPr>
        <p:spPr/>
        <p:txBody>
          <a:bodyPr/>
          <a:lstStyle>
            <a:extLst/>
          </a:lstStyle>
          <a:p>
            <a:fld id="{A910925D-3B00-4A62-914C-EEBAD1C3014E}" type="slidenum">
              <a:rPr lang="en-US" smtClean="0"/>
              <a:pPr/>
              <a:t>‹#›</a:t>
            </a:fld>
            <a:endParaRPr lang="en-US" dirty="0"/>
          </a:p>
        </p:txBody>
      </p:sp>
      <p:sp>
        <p:nvSpPr>
          <p:cNvPr id="23" name="Rectangle 23"/>
          <p:cNvSpPr>
            <a:spLocks noGrp="1"/>
          </p:cNvSpPr>
          <p:nvPr>
            <p:ph type="ftr" sz="quarter" idx="27"/>
          </p:nvPr>
        </p:nvSpPr>
        <p:spPr/>
        <p:txBody>
          <a:bodyPr/>
          <a:lstStyle>
            <a:extLst/>
          </a:lstStyle>
          <a:p>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sz="1200"/>
            </a:lvl1pPr>
            <a:extLst/>
          </a:lstStyle>
          <a:p>
            <a:pPr lvl="0" eaLnBrk="1" latinLnBrk="1" hangingPunct="1"/>
            <a:r>
              <a:rPr lang="en-US" smtClean="0"/>
              <a:t>Click to edit Master text styles</a:t>
            </a:r>
          </a:p>
        </p:txBody>
      </p:sp>
      <p:sp>
        <p:nvSpPr>
          <p:cNvPr id="42" name="Rectangle 42"/>
          <p:cNvSpPr>
            <a:spLocks noGrp="1"/>
          </p:cNvSpPr>
          <p:nvPr>
            <p:ph type="dt" sz="half" idx="47"/>
          </p:nvPr>
        </p:nvSpPr>
        <p:spPr/>
        <p:txBody>
          <a:bodyPr/>
          <a:lstStyle>
            <a:extLst/>
          </a:lstStyle>
          <a:p>
            <a:fld id="{2A873F74-358A-4DC3-B3DE-9D883C668530}" type="datetimeFigureOut">
              <a:rPr lang="en-US" smtClean="0"/>
              <a:pPr/>
              <a:t>8/26/2013</a:t>
            </a:fld>
            <a:endParaRPr lang="en-US" dirty="0"/>
          </a:p>
        </p:txBody>
      </p:sp>
      <p:sp>
        <p:nvSpPr>
          <p:cNvPr id="43" name="Rectangle 43"/>
          <p:cNvSpPr>
            <a:spLocks noGrp="1"/>
          </p:cNvSpPr>
          <p:nvPr>
            <p:ph type="sldNum" sz="quarter" idx="48"/>
          </p:nvPr>
        </p:nvSpPr>
        <p:spPr/>
        <p:txBody>
          <a:bodyPr/>
          <a:lstStyle>
            <a:extLst/>
          </a:lstStyle>
          <a:p>
            <a:fld id="{A910925D-3B00-4A62-914C-EEBAD1C3014E}" type="slidenum">
              <a:rPr lang="en-US" smtClean="0"/>
              <a:pPr/>
              <a:t>‹#›</a:t>
            </a:fld>
            <a:endParaRPr lang="en-US" dirty="0"/>
          </a:p>
        </p:txBody>
      </p:sp>
      <p:sp>
        <p:nvSpPr>
          <p:cNvPr id="45" name="Rectangle 45"/>
          <p:cNvSpPr>
            <a:spLocks noGrp="1"/>
          </p:cNvSpPr>
          <p:nvPr>
            <p:ph type="ftr" sz="quarter" idx="49"/>
          </p:nvPr>
        </p:nvSpPr>
        <p:spPr/>
        <p:txBody>
          <a:bodyPr/>
          <a:lstStyle>
            <a:extLst/>
          </a:lstStyle>
          <a:p>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1-Up">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lvl1pPr>
              <a:defRPr baseline="0"/>
            </a:lvl1pPr>
            <a:extLst/>
          </a:lstStyle>
          <a:p>
            <a:pPr eaLnBrk="1" latinLnBrk="1" hangingPunct="1"/>
            <a:r>
              <a:rPr lang="en-US" dirty="0" smtClean="0"/>
              <a:t>Nathan Associates inc.</a:t>
            </a:r>
            <a:endParaRPr dirty="0"/>
          </a:p>
        </p:txBody>
      </p:sp>
      <p:sp>
        <p:nvSpPr>
          <p:cNvPr id="8" name="Rectangle 8"/>
          <p:cNvSpPr>
            <a:spLocks noGrp="1"/>
          </p:cNvSpPr>
          <p:nvPr>
            <p:ph type="body" sz="quarter" idx="13" hasCustomPrompt="1"/>
          </p:nvPr>
        </p:nvSpPr>
        <p:spPr>
          <a:xfrm>
            <a:off x="304800" y="381000"/>
            <a:ext cx="8077200" cy="533400"/>
          </a:xfrm>
          <a:solidFill>
            <a:schemeClr val="accent6">
              <a:shade val="75000"/>
            </a:schemeClr>
          </a:solidFill>
        </p:spPr>
        <p:txBody>
          <a:bodyPr>
            <a:normAutofit/>
          </a:bodyPr>
          <a:lstStyle>
            <a:lvl1pPr eaLnBrk="1" latinLnBrk="0" hangingPunct="1">
              <a:defRPr kumimoji="0" sz="1800" b="0">
                <a:solidFill>
                  <a:schemeClr val="bg1"/>
                </a:solidFill>
              </a:defRPr>
            </a:lvl1pPr>
            <a:extLst/>
          </a:lstStyle>
          <a:p>
            <a:pPr lvl="0"/>
            <a:r>
              <a:rPr kumimoji="0" lang="en-US" dirty="0" smtClean="0"/>
              <a:t>Click to add heading</a:t>
            </a:r>
            <a:endParaRPr kumimoji="0" lang="en-US" dirty="0"/>
          </a:p>
        </p:txBody>
      </p:sp>
      <p:sp>
        <p:nvSpPr>
          <p:cNvPr id="11" name="Rectangle 11"/>
          <p:cNvSpPr>
            <a:spLocks noGrp="1"/>
          </p:cNvSpPr>
          <p:nvPr>
            <p:ph sz="quarter" idx="15"/>
          </p:nvPr>
        </p:nvSpPr>
        <p:spPr>
          <a:xfrm>
            <a:off x="304800" y="1143000"/>
            <a:ext cx="8077200" cy="5105400"/>
          </a:xfrm>
        </p:spPr>
        <p:txBody>
          <a:bodyPr/>
          <a:lstStyle>
            <a:lvl1pPr>
              <a:defRPr sz="1400"/>
            </a:lvl1pPr>
            <a:lvl2pPr>
              <a:defRPr sz="1200"/>
            </a:lvl2pPr>
            <a:lvl3pPr>
              <a:defRPr sz="1100"/>
            </a:lvl3pPr>
            <a:lvl4pPr>
              <a:defRPr sz="1050"/>
            </a:lvl4pPr>
            <a:lvl5pPr>
              <a:defRPr sz="1000"/>
            </a:lvl5pPr>
            <a:extLst/>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9" name="Rectangle 9"/>
          <p:cNvSpPr>
            <a:spLocks noGrp="1"/>
          </p:cNvSpPr>
          <p:nvPr>
            <p:ph type="dt" sz="half" idx="16"/>
          </p:nvPr>
        </p:nvSpPr>
        <p:spPr/>
        <p:txBody>
          <a:bodyPr/>
          <a:lstStyle>
            <a:extLst/>
          </a:lstStyle>
          <a:p>
            <a:pPr algn="r"/>
            <a:fld id="{828FD173-2CB3-4214-8741-970D8D476901}" type="datetime1">
              <a:rPr kumimoji="0" lang="en-US" smtClean="0"/>
              <a:pPr algn="r"/>
              <a:t>8/26/2013</a:t>
            </a:fld>
            <a:endParaRPr kumimoji="0" lang="en-US"/>
          </a:p>
        </p:txBody>
      </p:sp>
      <p:sp>
        <p:nvSpPr>
          <p:cNvPr id="10" name="Rectangle 10"/>
          <p:cNvSpPr>
            <a:spLocks noGrp="1"/>
          </p:cNvSpPr>
          <p:nvPr>
            <p:ph type="sldNum" sz="quarter" idx="17"/>
          </p:nvPr>
        </p:nvSpPr>
        <p:spPr/>
        <p:txBody>
          <a:bodyPr/>
          <a:lstStyle>
            <a:extLst/>
          </a:lstStyle>
          <a:p>
            <a:pPr algn="r"/>
            <a:fld id="{256D3EEF-DE4E-429D-8EC4-DDC531AFF587}" type="slidenum">
              <a:rPr kumimoji="0" lang="en-US" sz="1000" smtClean="0"/>
              <a:pPr algn="r"/>
              <a:t>‹#›</a:t>
            </a:fld>
            <a:endParaRPr kumimoji="0" lang="en-US"/>
          </a:p>
        </p:txBody>
      </p:sp>
      <p:sp>
        <p:nvSpPr>
          <p:cNvPr id="12" name="Rectangle 12"/>
          <p:cNvSpPr>
            <a:spLocks noGrp="1"/>
          </p:cNvSpPr>
          <p:nvPr>
            <p:ph type="ftr" sz="quarter" idx="18"/>
          </p:nvPr>
        </p:nvSpPr>
        <p:spPr/>
        <p:txBody>
          <a:bodyPr/>
          <a:lstStyle>
            <a:lvl1pPr>
              <a:defRPr b="0" i="1" baseline="0">
                <a:solidFill>
                  <a:schemeClr val="accent3"/>
                </a:solidFill>
              </a:defRPr>
            </a:lvl1pPr>
            <a:extLst/>
          </a:lstStyle>
          <a:p>
            <a:r>
              <a:rPr lang="en-US" dirty="0" smtClean="0"/>
              <a:t>Expanding choices, creating value, accelerating growth</a:t>
            </a:r>
          </a:p>
          <a:p>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9"/>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20"/>
          </p:nvPr>
        </p:nvSpPr>
        <p:spPr/>
        <p:txBody>
          <a:bodyPr/>
          <a:lstStyle>
            <a:extLst/>
          </a:lstStyle>
          <a:p>
            <a:fld id="{2A873F74-358A-4DC3-B3DE-9D883C668530}" type="datetimeFigureOut">
              <a:rPr lang="en-US" smtClean="0"/>
              <a:pPr/>
              <a:t>8/26/2013</a:t>
            </a:fld>
            <a:endParaRPr lang="en-US" dirty="0"/>
          </a:p>
        </p:txBody>
      </p:sp>
      <p:sp>
        <p:nvSpPr>
          <p:cNvPr id="19" name="Rectangle 19"/>
          <p:cNvSpPr>
            <a:spLocks noGrp="1"/>
          </p:cNvSpPr>
          <p:nvPr>
            <p:ph type="sldNum" sz="quarter" idx="21"/>
          </p:nvPr>
        </p:nvSpPr>
        <p:spPr/>
        <p:txBody>
          <a:bodyPr/>
          <a:lstStyle>
            <a:extLst/>
          </a:lstStyle>
          <a:p>
            <a:fld id="{A910925D-3B00-4A62-914C-EEBAD1C3014E}" type="slidenum">
              <a:rPr lang="en-US" smtClean="0"/>
              <a:pPr/>
              <a:t>‹#›</a:t>
            </a:fld>
            <a:endParaRPr lang="en-US" dirty="0"/>
          </a:p>
        </p:txBody>
      </p:sp>
      <p:sp>
        <p:nvSpPr>
          <p:cNvPr id="22" name="Rectangle 22"/>
          <p:cNvSpPr>
            <a:spLocks noGrp="1"/>
          </p:cNvSpPr>
          <p:nvPr>
            <p:ph type="ftr" sz="quarter" idx="22"/>
          </p:nvPr>
        </p:nvSpPr>
        <p:spPr/>
        <p:txBody>
          <a:bodyPr/>
          <a:lstStyle>
            <a:extLst/>
          </a:lstStyle>
          <a:p>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20CE1-3D16-43DB-9E53-33A2BB340B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9"/>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21"/>
          <p:cNvSpPr>
            <a:spLocks noGrp="1"/>
          </p:cNvSpPr>
          <p:nvPr>
            <p:ph type="dt" sz="half" idx="20"/>
          </p:nvPr>
        </p:nvSpPr>
        <p:spPr/>
        <p:txBody>
          <a:bodyPr/>
          <a:lstStyle>
            <a:extLst/>
          </a:lstStyle>
          <a:p>
            <a:fld id="{2A873F74-358A-4DC3-B3DE-9D883C668530}" type="datetimeFigureOut">
              <a:rPr lang="en-US" smtClean="0"/>
              <a:pPr/>
              <a:t>8/26/2013</a:t>
            </a:fld>
            <a:endParaRPr lang="en-US" dirty="0"/>
          </a:p>
        </p:txBody>
      </p:sp>
      <p:sp>
        <p:nvSpPr>
          <p:cNvPr id="22" name="Rectangle 22"/>
          <p:cNvSpPr>
            <a:spLocks noGrp="1"/>
          </p:cNvSpPr>
          <p:nvPr>
            <p:ph type="sldNum" sz="quarter" idx="21"/>
          </p:nvPr>
        </p:nvSpPr>
        <p:spPr/>
        <p:txBody>
          <a:bodyPr/>
          <a:lstStyle>
            <a:extLst/>
          </a:lstStyle>
          <a:p>
            <a:fld id="{A910925D-3B00-4A62-914C-EEBAD1C3014E}" type="slidenum">
              <a:rPr lang="en-US" smtClean="0"/>
              <a:pPr/>
              <a:t>‹#›</a:t>
            </a:fld>
            <a:endParaRPr lang="en-US" dirty="0"/>
          </a:p>
        </p:txBody>
      </p:sp>
      <p:sp>
        <p:nvSpPr>
          <p:cNvPr id="23" name="Rectangle 23"/>
          <p:cNvSpPr>
            <a:spLocks noGrp="1"/>
          </p:cNvSpPr>
          <p:nvPr>
            <p:ph type="ftr" sz="quarter" idx="22"/>
          </p:nvPr>
        </p:nvSpPr>
        <p:spPr/>
        <p:txBody>
          <a:bodyPr/>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pPr eaLnBrk="1" latinLnBrk="1" hangingPunct="1"/>
            <a:r>
              <a:rPr kumimoji="0" lang="en-US" smtClean="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fld id="{2A873F74-358A-4DC3-B3DE-9D883C668530}" type="datetimeFigureOut">
              <a:rPr lang="en-US" smtClean="0"/>
              <a:pPr/>
              <a:t>8/26/2013</a:t>
            </a:fld>
            <a:endParaRPr lang="en-US" dirty="0"/>
          </a:p>
        </p:txBody>
      </p:sp>
      <p:sp>
        <p:nvSpPr>
          <p:cNvPr id="6" name="Rectangle 6"/>
          <p:cNvSpPr>
            <a:spLocks noGrp="1"/>
          </p:cNvSpPr>
          <p:nvPr>
            <p:ph type="sldNum" sz="quarter" idx="4"/>
          </p:nvPr>
        </p:nvSpPr>
        <p:spPr>
          <a:xfrm>
            <a:off x="6629400" y="6553200"/>
            <a:ext cx="990600" cy="304800"/>
          </a:xfrm>
          <a:prstGeom prst="rect">
            <a:avLst/>
          </a:prstGeom>
        </p:spPr>
        <p:txBody>
          <a:bodyPr vert="horz" anchor="ctr"/>
          <a:lstStyle>
            <a:lvl1pPr algn="r" eaLnBrk="1" latinLnBrk="0" hangingPunct="1">
              <a:defRPr kumimoji="0" sz="1000"/>
            </a:lvl1pPr>
            <a:extLst/>
          </a:lstStyle>
          <a:p>
            <a:fld id="{A910925D-3B00-4A62-914C-EEBAD1C3014E}" type="slidenum">
              <a:rPr lang="en-US" smtClean="0"/>
              <a:pPr/>
              <a:t>‹#›</a:t>
            </a:fld>
            <a:endParaRPr 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2" name="Rectangle 12"/>
          <p:cNvSpPr>
            <a:spLocks noGrp="1"/>
          </p:cNvSpPr>
          <p:nvPr>
            <p:ph type="ftr" sz="quarter" idx="3"/>
          </p:nvPr>
        </p:nvSpPr>
        <p:spPr>
          <a:xfrm>
            <a:off x="2705100" y="65532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endParaRPr lang="en-US" dirty="0"/>
          </a:p>
        </p:txBody>
      </p:sp>
      <p:pic>
        <p:nvPicPr>
          <p:cNvPr id="13" name="ContosoLogo.jpg"/>
          <p:cNvPicPr>
            <a:picLocks noChangeAspect="1"/>
          </p:cNvPicPr>
          <p:nvPr/>
        </p:nvPicPr>
        <p:blipFill>
          <a:blip r:embed="rId19" cstate="print"/>
          <a:srcRect l="25000" b="39942"/>
          <a:stretch>
            <a:fillRect/>
          </a:stretch>
        </p:blipFill>
        <p:spPr>
          <a:xfrm>
            <a:off x="7924800" y="6399703"/>
            <a:ext cx="685801" cy="45829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1100">
          <a:solidFill>
            <a:schemeClr val="tx1"/>
          </a:solidFill>
          <a:latin typeface="+mn-lt"/>
          <a:ea typeface="+mn-ea"/>
          <a:cs typeface="+mn-cs"/>
        </a:defRPr>
      </a:lvl1pPr>
      <a:lvl2pPr marL="742950" indent="-285750" algn="l" rtl="0" eaLnBrk="1" latinLnBrk="0" hangingPunct="1">
        <a:spcBef>
          <a:spcPct val="20000"/>
        </a:spcBef>
        <a:buFontTx/>
        <a:buNone/>
        <a:defRPr kumimoji="0" sz="1100">
          <a:solidFill>
            <a:schemeClr val="tx1"/>
          </a:solidFill>
          <a:latin typeface="+mn-lt"/>
          <a:ea typeface="+mn-ea"/>
          <a:cs typeface="+mn-cs"/>
        </a:defRPr>
      </a:lvl2pPr>
      <a:lvl3pPr marL="1143000" indent="-228600" algn="l" rtl="0" eaLnBrk="1" latinLnBrk="0" hangingPunct="1">
        <a:spcBef>
          <a:spcPct val="20000"/>
        </a:spcBef>
        <a:buFontTx/>
        <a:buNone/>
        <a:defRPr kumimoji="0" sz="1100">
          <a:solidFill>
            <a:schemeClr val="tx1"/>
          </a:solidFill>
          <a:latin typeface="+mn-lt"/>
          <a:ea typeface="+mn-ea"/>
          <a:cs typeface="+mn-cs"/>
        </a:defRPr>
      </a:lvl3pPr>
      <a:lvl4pPr marL="1600200" indent="-228600" algn="l" rtl="0" eaLnBrk="1" latinLnBrk="0" hangingPunct="1">
        <a:spcBef>
          <a:spcPct val="20000"/>
        </a:spcBef>
        <a:buFontTx/>
        <a:buNone/>
        <a:defRPr kumimoji="0" sz="1100">
          <a:solidFill>
            <a:schemeClr val="tx1"/>
          </a:solidFill>
          <a:latin typeface="+mn-lt"/>
          <a:ea typeface="+mn-ea"/>
          <a:cs typeface="+mn-cs"/>
        </a:defRPr>
      </a:lvl4pPr>
      <a:lvl5pPr marL="2057400" indent="-228600" algn="l" rtl="0" eaLnBrk="1" latinLnBrk="0" hangingPunct="1">
        <a:spcBef>
          <a:spcPct val="20000"/>
        </a:spcBef>
        <a:buFontTx/>
        <a:buNone/>
        <a:defRPr kumimoji="0"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20CE1-3D16-43DB-9E53-33A2BB340B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pPr eaLnBrk="1" latinLnBrk="1" hangingPunct="1"/>
            <a:r>
              <a:rPr kumimoji="0" lang="en-US" smtClean="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fld id="{2A873F74-358A-4DC3-B3DE-9D883C668530}" type="datetimeFigureOut">
              <a:rPr lang="en-US" smtClean="0"/>
              <a:pPr/>
              <a:t>8/26/2013</a:t>
            </a:fld>
            <a:endParaRPr lang="en-US" dirty="0"/>
          </a:p>
        </p:txBody>
      </p:sp>
      <p:sp>
        <p:nvSpPr>
          <p:cNvPr id="6" name="Rectangle 6"/>
          <p:cNvSpPr>
            <a:spLocks noGrp="1"/>
          </p:cNvSpPr>
          <p:nvPr>
            <p:ph type="sldNum" sz="quarter" idx="4"/>
          </p:nvPr>
        </p:nvSpPr>
        <p:spPr>
          <a:xfrm>
            <a:off x="6629400" y="6553200"/>
            <a:ext cx="990600" cy="304800"/>
          </a:xfrm>
          <a:prstGeom prst="rect">
            <a:avLst/>
          </a:prstGeom>
        </p:spPr>
        <p:txBody>
          <a:bodyPr vert="horz" anchor="ctr"/>
          <a:lstStyle>
            <a:lvl1pPr algn="r" eaLnBrk="1" latinLnBrk="0" hangingPunct="1">
              <a:defRPr kumimoji="0" sz="1000"/>
            </a:lvl1pPr>
            <a:extLst/>
          </a:lstStyle>
          <a:p>
            <a:fld id="{A910925D-3B00-4A62-914C-EEBAD1C3014E}" type="slidenum">
              <a:rPr lang="en-US" smtClean="0"/>
              <a:pPr/>
              <a:t>‹#›</a:t>
            </a:fld>
            <a:endParaRPr 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2" name="Rectangle 12"/>
          <p:cNvSpPr>
            <a:spLocks noGrp="1"/>
          </p:cNvSpPr>
          <p:nvPr>
            <p:ph type="ftr" sz="quarter" idx="3"/>
          </p:nvPr>
        </p:nvSpPr>
        <p:spPr>
          <a:xfrm>
            <a:off x="2705100" y="65532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endParaRPr lang="en-US" dirty="0"/>
          </a:p>
        </p:txBody>
      </p:sp>
      <p:pic>
        <p:nvPicPr>
          <p:cNvPr id="13" name="ContosoLogo.jpg"/>
          <p:cNvPicPr>
            <a:picLocks noChangeAspect="1"/>
          </p:cNvPicPr>
          <p:nvPr/>
        </p:nvPicPr>
        <p:blipFill>
          <a:blip r:embed="rId19" cstate="print"/>
          <a:srcRect l="25000" b="39942"/>
          <a:stretch>
            <a:fillRect/>
          </a:stretch>
        </p:blipFill>
        <p:spPr>
          <a:xfrm>
            <a:off x="7924800" y="6399703"/>
            <a:ext cx="685801" cy="45829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1100">
          <a:solidFill>
            <a:schemeClr val="tx1"/>
          </a:solidFill>
          <a:latin typeface="+mn-lt"/>
          <a:ea typeface="+mn-ea"/>
          <a:cs typeface="+mn-cs"/>
        </a:defRPr>
      </a:lvl1pPr>
      <a:lvl2pPr marL="742950" indent="-285750" algn="l" rtl="0" eaLnBrk="1" latinLnBrk="0" hangingPunct="1">
        <a:spcBef>
          <a:spcPct val="20000"/>
        </a:spcBef>
        <a:buFontTx/>
        <a:buNone/>
        <a:defRPr kumimoji="0" sz="1100">
          <a:solidFill>
            <a:schemeClr val="tx1"/>
          </a:solidFill>
          <a:latin typeface="+mn-lt"/>
          <a:ea typeface="+mn-ea"/>
          <a:cs typeface="+mn-cs"/>
        </a:defRPr>
      </a:lvl2pPr>
      <a:lvl3pPr marL="1143000" indent="-228600" algn="l" rtl="0" eaLnBrk="1" latinLnBrk="0" hangingPunct="1">
        <a:spcBef>
          <a:spcPct val="20000"/>
        </a:spcBef>
        <a:buFontTx/>
        <a:buNone/>
        <a:defRPr kumimoji="0" sz="1100">
          <a:solidFill>
            <a:schemeClr val="tx1"/>
          </a:solidFill>
          <a:latin typeface="+mn-lt"/>
          <a:ea typeface="+mn-ea"/>
          <a:cs typeface="+mn-cs"/>
        </a:defRPr>
      </a:lvl3pPr>
      <a:lvl4pPr marL="1600200" indent="-228600" algn="l" rtl="0" eaLnBrk="1" latinLnBrk="0" hangingPunct="1">
        <a:spcBef>
          <a:spcPct val="20000"/>
        </a:spcBef>
        <a:buFontTx/>
        <a:buNone/>
        <a:defRPr kumimoji="0" sz="1100">
          <a:solidFill>
            <a:schemeClr val="tx1"/>
          </a:solidFill>
          <a:latin typeface="+mn-lt"/>
          <a:ea typeface="+mn-ea"/>
          <a:cs typeface="+mn-cs"/>
        </a:defRPr>
      </a:lvl4pPr>
      <a:lvl5pPr marL="2057400" indent="-228600" algn="l" rtl="0" eaLnBrk="1" latinLnBrk="0" hangingPunct="1">
        <a:spcBef>
          <a:spcPct val="20000"/>
        </a:spcBef>
        <a:buFontTx/>
        <a:buNone/>
        <a:defRPr kumimoji="0"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20CE1-3D16-43DB-9E53-33A2BB340B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pPr eaLnBrk="1" latinLnBrk="1" hangingPunct="1"/>
            <a:r>
              <a:rPr kumimoji="0" lang="en-US" dirty="0" smtClean="0"/>
              <a:t>Nathan India</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fld id="{2A873F74-358A-4DC3-B3DE-9D883C668530}" type="datetimeFigureOut">
              <a:rPr lang="en-US" smtClean="0"/>
              <a:pPr/>
              <a:t>8/26/2013</a:t>
            </a:fld>
            <a:endParaRPr lang="en-US" dirty="0"/>
          </a:p>
        </p:txBody>
      </p:sp>
      <p:sp>
        <p:nvSpPr>
          <p:cNvPr id="6" name="Rectangle 6"/>
          <p:cNvSpPr>
            <a:spLocks noGrp="1"/>
          </p:cNvSpPr>
          <p:nvPr>
            <p:ph type="sldNum" sz="quarter" idx="4"/>
          </p:nvPr>
        </p:nvSpPr>
        <p:spPr>
          <a:xfrm>
            <a:off x="6629400" y="6553200"/>
            <a:ext cx="990600" cy="304800"/>
          </a:xfrm>
          <a:prstGeom prst="rect">
            <a:avLst/>
          </a:prstGeom>
        </p:spPr>
        <p:txBody>
          <a:bodyPr vert="horz" anchor="ctr"/>
          <a:lstStyle>
            <a:lvl1pPr algn="r" eaLnBrk="1" latinLnBrk="0" hangingPunct="1">
              <a:defRPr kumimoji="0" sz="1000"/>
            </a:lvl1pPr>
            <a:extLst/>
          </a:lstStyle>
          <a:p>
            <a:fld id="{A910925D-3B00-4A62-914C-EEBAD1C3014E}" type="slidenum">
              <a:rPr lang="en-US" smtClean="0"/>
              <a:pPr/>
              <a:t>‹#›</a:t>
            </a:fld>
            <a:endParaRPr 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2" name="Rectangle 12"/>
          <p:cNvSpPr>
            <a:spLocks noGrp="1"/>
          </p:cNvSpPr>
          <p:nvPr>
            <p:ph type="ftr" sz="quarter" idx="3"/>
          </p:nvPr>
        </p:nvSpPr>
        <p:spPr>
          <a:xfrm>
            <a:off x="2705100" y="65532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endParaRPr lang="en-US" dirty="0"/>
          </a:p>
        </p:txBody>
      </p:sp>
      <p:pic>
        <p:nvPicPr>
          <p:cNvPr id="24" name="ContosoLogo.jpg"/>
          <p:cNvPicPr>
            <a:picLocks noChangeAspect="1"/>
          </p:cNvPicPr>
          <p:nvPr/>
        </p:nvPicPr>
        <p:blipFill>
          <a:blip r:embed="rId19" cstate="print"/>
          <a:srcRect l="25000" b="39942"/>
          <a:stretch>
            <a:fillRect/>
          </a:stretch>
        </p:blipFill>
        <p:spPr>
          <a:xfrm>
            <a:off x="7924800" y="6399703"/>
            <a:ext cx="685801" cy="45829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50" r:id="rId17"/>
  </p:sldLayoutIdLst>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1100">
          <a:solidFill>
            <a:schemeClr val="tx1"/>
          </a:solidFill>
          <a:latin typeface="+mn-lt"/>
          <a:ea typeface="+mn-ea"/>
          <a:cs typeface="+mn-cs"/>
        </a:defRPr>
      </a:lvl1pPr>
      <a:lvl2pPr marL="742950" indent="-285750" algn="l" rtl="0" eaLnBrk="1" latinLnBrk="0" hangingPunct="1">
        <a:spcBef>
          <a:spcPct val="20000"/>
        </a:spcBef>
        <a:buFontTx/>
        <a:buNone/>
        <a:defRPr kumimoji="0" sz="1100">
          <a:solidFill>
            <a:schemeClr val="tx1"/>
          </a:solidFill>
          <a:latin typeface="+mn-lt"/>
          <a:ea typeface="+mn-ea"/>
          <a:cs typeface="+mn-cs"/>
        </a:defRPr>
      </a:lvl2pPr>
      <a:lvl3pPr marL="1143000" indent="-228600" algn="l" rtl="0" eaLnBrk="1" latinLnBrk="0" hangingPunct="1">
        <a:spcBef>
          <a:spcPct val="20000"/>
        </a:spcBef>
        <a:buFontTx/>
        <a:buNone/>
        <a:defRPr kumimoji="0" sz="1100">
          <a:solidFill>
            <a:schemeClr val="tx1"/>
          </a:solidFill>
          <a:latin typeface="+mn-lt"/>
          <a:ea typeface="+mn-ea"/>
          <a:cs typeface="+mn-cs"/>
        </a:defRPr>
      </a:lvl3pPr>
      <a:lvl4pPr marL="1600200" indent="-228600" algn="l" rtl="0" eaLnBrk="1" latinLnBrk="0" hangingPunct="1">
        <a:spcBef>
          <a:spcPct val="20000"/>
        </a:spcBef>
        <a:buFontTx/>
        <a:buNone/>
        <a:defRPr kumimoji="0" sz="1100">
          <a:solidFill>
            <a:schemeClr val="tx1"/>
          </a:solidFill>
          <a:latin typeface="+mn-lt"/>
          <a:ea typeface="+mn-ea"/>
          <a:cs typeface="+mn-cs"/>
        </a:defRPr>
      </a:lvl4pPr>
      <a:lvl5pPr marL="2057400" indent="-228600" algn="l" rtl="0" eaLnBrk="1" latinLnBrk="0" hangingPunct="1">
        <a:spcBef>
          <a:spcPct val="20000"/>
        </a:spcBef>
        <a:buFontTx/>
        <a:buNone/>
        <a:defRPr kumimoji="0"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FC06A-532F-403E-8BA3-238FE7F99C81}" type="datetimeFigureOut">
              <a:rPr lang="en-US" smtClean="0"/>
              <a:pPr/>
              <a:t>8/26/2013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20CE1-3D16-43DB-9E53-33A2BB340B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p:cNvSpPr txBox="1">
            <a:spLocks/>
          </p:cNvSpPr>
          <p:nvPr/>
        </p:nvSpPr>
        <p:spPr>
          <a:xfrm>
            <a:off x="228600" y="5943600"/>
            <a:ext cx="5105400" cy="381000"/>
          </a:xfrm>
          <a:prstGeom prst="rect">
            <a:avLst/>
          </a:prstGeom>
          <a:solidFill>
            <a:schemeClr val="bg1"/>
          </a:solidFill>
        </p:spPr>
        <p:txBody>
          <a:bodyPr vert="horz">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b="1" i="1" u="none" strike="noStrike" kern="0" cap="none" spc="0" normalizeH="0" baseline="0" noProof="0" dirty="0" smtClean="0">
                <a:ln>
                  <a:noFill/>
                </a:ln>
                <a:solidFill>
                  <a:schemeClr val="accent4">
                    <a:shade val="50000"/>
                  </a:schemeClr>
                </a:solidFill>
                <a:effectLst/>
                <a:uLnTx/>
                <a:uFillTx/>
                <a:latin typeface="Book Antiqua" pitchFamily="18" charset="0"/>
                <a:ea typeface="+mn-ea"/>
                <a:cs typeface="+mn-cs"/>
              </a:rPr>
              <a:t>Nathan Economic Consulting India Pvt. Ltd. </a:t>
            </a:r>
            <a:endParaRPr kumimoji="0" lang="en-US" b="1" i="1" u="none" strike="noStrike" kern="0" cap="none" spc="0" normalizeH="0" baseline="0" noProof="0" dirty="0">
              <a:ln>
                <a:noFill/>
              </a:ln>
              <a:solidFill>
                <a:schemeClr val="accent4">
                  <a:shade val="50000"/>
                </a:schemeClr>
              </a:solidFill>
              <a:effectLst/>
              <a:uLnTx/>
              <a:uFillTx/>
              <a:latin typeface="Book Antiqua" pitchFamily="18" charset="0"/>
              <a:ea typeface="+mn-ea"/>
              <a:cs typeface="+mn-cs"/>
            </a:endParaRPr>
          </a:p>
        </p:txBody>
      </p:sp>
      <p:sp>
        <p:nvSpPr>
          <p:cNvPr id="15" name="Title 14"/>
          <p:cNvSpPr>
            <a:spLocks noGrp="1"/>
          </p:cNvSpPr>
          <p:nvPr>
            <p:ph type="ctrTitle"/>
          </p:nvPr>
        </p:nvSpPr>
        <p:spPr>
          <a:xfrm>
            <a:off x="228600" y="4648200"/>
            <a:ext cx="8077200" cy="914400"/>
          </a:xfrm>
        </p:spPr>
        <p:txBody>
          <a:bodyPr>
            <a:normAutofit/>
          </a:bodyPr>
          <a:lstStyle/>
          <a:p>
            <a:r>
              <a:rPr lang="en-IN" sz="2400" b="1" i="1" cap="none" dirty="0" smtClean="0">
                <a:latin typeface="Book Antiqua" pitchFamily="18" charset="0"/>
              </a:rPr>
              <a:t>Research Methods for the CREW Diagnostic Country Reports, August 9, 2013 Zambia</a:t>
            </a:r>
            <a:endParaRPr lang="en-IN" sz="2400" b="1" i="1" cap="none" dirty="0">
              <a:latin typeface="Book Antiqua" pitchFamily="18" charset="0"/>
            </a:endParaRPr>
          </a:p>
        </p:txBody>
      </p:sp>
      <p:pic>
        <p:nvPicPr>
          <p:cNvPr id="4" name="Picture 3" descr="62752294350b84ac50e103.jpg"/>
          <p:cNvPicPr>
            <a:picLocks noChangeAspect="1"/>
          </p:cNvPicPr>
          <p:nvPr/>
        </p:nvPicPr>
        <p:blipFill>
          <a:blip r:embed="rId3" cstate="print"/>
          <a:srcRect b="1563"/>
          <a:stretch>
            <a:fillRect/>
          </a:stretch>
        </p:blipFill>
        <p:spPr>
          <a:xfrm>
            <a:off x="6553200" y="661139"/>
            <a:ext cx="2438400" cy="1600200"/>
          </a:xfrm>
          <a:prstGeom prst="rect">
            <a:avLst/>
          </a:prstGeom>
          <a:ln>
            <a:noFill/>
          </a:ln>
          <a:effectLst>
            <a:softEdge rad="112500"/>
          </a:effectLst>
        </p:spPr>
      </p:pic>
      <p:pic>
        <p:nvPicPr>
          <p:cNvPr id="5" name="Picture 4" descr="Thai_jasmine_rice_uncooked.jpg"/>
          <p:cNvPicPr>
            <a:picLocks noChangeAspect="1"/>
          </p:cNvPicPr>
          <p:nvPr/>
        </p:nvPicPr>
        <p:blipFill>
          <a:blip r:embed="rId4" cstate="print"/>
          <a:srcRect b="22865"/>
          <a:stretch>
            <a:fillRect/>
          </a:stretch>
        </p:blipFill>
        <p:spPr>
          <a:xfrm>
            <a:off x="4250055" y="661139"/>
            <a:ext cx="2379345" cy="1600200"/>
          </a:xfrm>
          <a:prstGeom prst="rect">
            <a:avLst/>
          </a:prstGeom>
          <a:ln>
            <a:noFill/>
          </a:ln>
          <a:effectLst>
            <a:softEdge rad="112500"/>
          </a:effectLst>
        </p:spPr>
      </p:pic>
      <p:pic>
        <p:nvPicPr>
          <p:cNvPr id="6" name="Picture 5" descr="maize.gif.jpg"/>
          <p:cNvPicPr>
            <a:picLocks noChangeAspect="1"/>
          </p:cNvPicPr>
          <p:nvPr/>
        </p:nvPicPr>
        <p:blipFill>
          <a:blip r:embed="rId5" cstate="print"/>
          <a:srcRect b="16000"/>
          <a:stretch>
            <a:fillRect/>
          </a:stretch>
        </p:blipFill>
        <p:spPr>
          <a:xfrm>
            <a:off x="1727200" y="661139"/>
            <a:ext cx="2540000" cy="1600200"/>
          </a:xfrm>
          <a:prstGeom prst="rect">
            <a:avLst/>
          </a:prstGeom>
          <a:ln>
            <a:noFill/>
          </a:ln>
          <a:effectLst>
            <a:softEdge rad="112500"/>
          </a:effectLst>
        </p:spPr>
      </p:pic>
      <p:pic>
        <p:nvPicPr>
          <p:cNvPr id="7" name="Picture 6" descr="4800328825_8385187d67_b.jpg"/>
          <p:cNvPicPr>
            <a:picLocks noChangeAspect="1"/>
          </p:cNvPicPr>
          <p:nvPr/>
        </p:nvPicPr>
        <p:blipFill>
          <a:blip r:embed="rId6" cstate="print"/>
          <a:stretch>
            <a:fillRect/>
          </a:stretch>
        </p:blipFill>
        <p:spPr>
          <a:xfrm>
            <a:off x="228600" y="2261339"/>
            <a:ext cx="2286000" cy="1600200"/>
          </a:xfrm>
          <a:prstGeom prst="rect">
            <a:avLst/>
          </a:prstGeom>
          <a:ln>
            <a:noFill/>
          </a:ln>
          <a:effectLst>
            <a:softEdge rad="112500"/>
          </a:effectLst>
        </p:spPr>
      </p:pic>
      <p:pic>
        <p:nvPicPr>
          <p:cNvPr id="8" name="Picture 7" descr="india038-2.jpg"/>
          <p:cNvPicPr>
            <a:picLocks noChangeAspect="1"/>
          </p:cNvPicPr>
          <p:nvPr/>
        </p:nvPicPr>
        <p:blipFill>
          <a:blip r:embed="rId7" cstate="print"/>
          <a:stretch>
            <a:fillRect/>
          </a:stretch>
        </p:blipFill>
        <p:spPr>
          <a:xfrm>
            <a:off x="2438400" y="2261339"/>
            <a:ext cx="2438400" cy="1624861"/>
          </a:xfrm>
          <a:prstGeom prst="rect">
            <a:avLst/>
          </a:prstGeom>
          <a:ln>
            <a:noFill/>
          </a:ln>
          <a:effectLst>
            <a:softEdge rad="112500"/>
          </a:effectLst>
        </p:spPr>
      </p:pic>
      <p:pic>
        <p:nvPicPr>
          <p:cNvPr id="9" name="Picture 8" descr="cuba-public-bus-row.jpg"/>
          <p:cNvPicPr>
            <a:picLocks noChangeAspect="1"/>
          </p:cNvPicPr>
          <p:nvPr/>
        </p:nvPicPr>
        <p:blipFill>
          <a:blip r:embed="rId8" cstate="print"/>
          <a:stretch>
            <a:fillRect/>
          </a:stretch>
        </p:blipFill>
        <p:spPr>
          <a:xfrm>
            <a:off x="4800600" y="2261339"/>
            <a:ext cx="2147919"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Identification of Stakeholders – Staple Food</a:t>
            </a:r>
          </a:p>
        </p:txBody>
      </p:sp>
      <p:sp>
        <p:nvSpPr>
          <p:cNvPr id="4" name="Content Placeholder 3"/>
          <p:cNvSpPr>
            <a:spLocks noGrp="1"/>
          </p:cNvSpPr>
          <p:nvPr>
            <p:ph sz="quarter" idx="15"/>
          </p:nvPr>
        </p:nvSpPr>
        <p:spPr>
          <a:xfrm>
            <a:off x="304800" y="914400"/>
            <a:ext cx="8077200" cy="5486400"/>
          </a:xfrm>
        </p:spPr>
        <p:txBody>
          <a:bodyPr>
            <a:noAutofit/>
          </a:bodyPr>
          <a:lstStyle/>
          <a:p>
            <a:pPr algn="just">
              <a:lnSpc>
                <a:spcPct val="150000"/>
              </a:lnSpc>
              <a:spcBef>
                <a:spcPts val="0"/>
              </a:spcBef>
              <a:spcAft>
                <a:spcPts val="600"/>
              </a:spcAft>
              <a:buFont typeface="Wingdings" pitchFamily="2" charset="2"/>
              <a:buChar char="§"/>
            </a:pPr>
            <a:r>
              <a:rPr lang="en-US" sz="1700" dirty="0" smtClean="0"/>
              <a:t>A non-exhaustive list for discussion:</a:t>
            </a:r>
          </a:p>
          <a:p>
            <a:pPr algn="just">
              <a:lnSpc>
                <a:spcPct val="150000"/>
              </a:lnSpc>
              <a:spcBef>
                <a:spcPts val="0"/>
              </a:spcBef>
              <a:spcAft>
                <a:spcPts val="600"/>
              </a:spcAft>
            </a:pPr>
            <a:endParaRPr lang="en-US" dirty="0" smtClean="0"/>
          </a:p>
          <a:p>
            <a:pPr algn="just">
              <a:lnSpc>
                <a:spcPct val="150000"/>
              </a:lnSpc>
              <a:spcBef>
                <a:spcPts val="0"/>
              </a:spcBef>
              <a:spcAft>
                <a:spcPts val="600"/>
              </a:spcAft>
            </a:pPr>
            <a:endParaRPr lang="en-US" dirty="0" smtClean="0"/>
          </a:p>
          <a:p>
            <a:pPr algn="just">
              <a:lnSpc>
                <a:spcPct val="150000"/>
              </a:lnSpc>
              <a:spcBef>
                <a:spcPts val="0"/>
              </a:spcBef>
              <a:spcAft>
                <a:spcPts val="600"/>
              </a:spcAft>
            </a:pPr>
            <a:endParaRPr lang="en-US" dirty="0" smtClean="0"/>
          </a:p>
          <a:p>
            <a:pPr algn="just">
              <a:lnSpc>
                <a:spcPct val="150000"/>
              </a:lnSpc>
              <a:spcBef>
                <a:spcPts val="0"/>
              </a:spcBef>
              <a:spcAft>
                <a:spcPts val="600"/>
              </a:spcAft>
            </a:pPr>
            <a:endParaRPr lang="en-US" dirty="0" smtClean="0"/>
          </a:p>
          <a:p>
            <a:pPr algn="just">
              <a:lnSpc>
                <a:spcPct val="150000"/>
              </a:lnSpc>
              <a:spcBef>
                <a:spcPts val="0"/>
              </a:spcBef>
              <a:spcAft>
                <a:spcPts val="600"/>
              </a:spcAft>
            </a:pPr>
            <a:endParaRPr lang="en-US" dirty="0" smtClean="0"/>
          </a:p>
          <a:p>
            <a:pPr algn="just">
              <a:lnSpc>
                <a:spcPct val="150000"/>
              </a:lnSpc>
              <a:spcBef>
                <a:spcPts val="0"/>
              </a:spcBef>
              <a:spcAft>
                <a:spcPts val="600"/>
              </a:spcAft>
            </a:pPr>
            <a:endParaRPr lang="en-US" dirty="0" smtClean="0"/>
          </a:p>
        </p:txBody>
      </p:sp>
      <p:graphicFrame>
        <p:nvGraphicFramePr>
          <p:cNvPr id="5" name="Table 4"/>
          <p:cNvGraphicFramePr>
            <a:graphicFrameLocks noGrp="1"/>
          </p:cNvGraphicFramePr>
          <p:nvPr/>
        </p:nvGraphicFramePr>
        <p:xfrm>
          <a:off x="533400" y="1752600"/>
          <a:ext cx="7467600" cy="2456380"/>
        </p:xfrm>
        <a:graphic>
          <a:graphicData uri="http://schemas.openxmlformats.org/drawingml/2006/table">
            <a:tbl>
              <a:tblPr firstRow="1" bandRow="1">
                <a:tableStyleId>{93296810-A885-4BE3-A3E7-6D5BEEA58F35}</a:tableStyleId>
              </a:tblPr>
              <a:tblGrid>
                <a:gridCol w="2489200"/>
                <a:gridCol w="2489200"/>
                <a:gridCol w="2489200"/>
              </a:tblGrid>
              <a:tr h="391215">
                <a:tc>
                  <a:txBody>
                    <a:bodyPr/>
                    <a:lstStyle/>
                    <a:p>
                      <a:pPr marL="0" marR="0" algn="ctr">
                        <a:lnSpc>
                          <a:spcPts val="1600"/>
                        </a:lnSpc>
                        <a:spcBef>
                          <a:spcPts val="0"/>
                        </a:spcBef>
                        <a:spcAft>
                          <a:spcPts val="0"/>
                        </a:spcAft>
                      </a:pPr>
                      <a:r>
                        <a:rPr lang="en-US" sz="1200" cap="small" spc="0" dirty="0">
                          <a:latin typeface="Book Antiqua" pitchFamily="18" charset="0"/>
                        </a:rPr>
                        <a:t>Consumers</a:t>
                      </a:r>
                      <a:endParaRPr lang="en-US" sz="1200" b="1" cap="small" spc="5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cap="small" spc="0">
                          <a:latin typeface="Book Antiqua" pitchFamily="18" charset="0"/>
                        </a:rPr>
                        <a:t>Producers</a:t>
                      </a:r>
                      <a:endParaRPr lang="en-US" sz="1200" b="1" cap="small" spc="50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cap="small" spc="0">
                          <a:latin typeface="Book Antiqua" pitchFamily="18" charset="0"/>
                        </a:rPr>
                        <a:t>Other</a:t>
                      </a:r>
                      <a:endParaRPr lang="en-US" sz="1200" b="1" cap="small" spc="500">
                        <a:latin typeface="Book Antiqua" pitchFamily="18" charset="0"/>
                        <a:ea typeface="Times New Roman"/>
                        <a:cs typeface="Times New Roman"/>
                      </a:endParaRPr>
                    </a:p>
                  </a:txBody>
                  <a:tcPr marL="68580" marR="68580" marT="0" marB="0" anchor="ctr"/>
                </a:tc>
              </a:tr>
              <a:tr h="469935">
                <a:tc>
                  <a:txBody>
                    <a:bodyPr/>
                    <a:lstStyle/>
                    <a:p>
                      <a:pPr marL="0" marR="0" algn="ctr">
                        <a:lnSpc>
                          <a:spcPts val="1600"/>
                        </a:lnSpc>
                        <a:spcBef>
                          <a:spcPts val="0"/>
                        </a:spcBef>
                        <a:spcAft>
                          <a:spcPts val="0"/>
                        </a:spcAft>
                      </a:pPr>
                      <a:r>
                        <a:rPr lang="en-US" sz="1200" dirty="0">
                          <a:latin typeface="Book Antiqua" pitchFamily="18" charset="0"/>
                        </a:rPr>
                        <a:t>General public (preferably differentiated by income group)</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Farmers</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Think Tanks/University Research Centers </a:t>
                      </a:r>
                      <a:endParaRPr lang="en-US" sz="1200" dirty="0">
                        <a:latin typeface="Book Antiqua" pitchFamily="18" charset="0"/>
                        <a:ea typeface="Times New Roman"/>
                        <a:cs typeface="Times New Roman"/>
                      </a:endParaRPr>
                    </a:p>
                  </a:txBody>
                  <a:tcPr marL="68580" marR="68580" marT="0" marB="0" anchor="ctr"/>
                </a:tc>
              </a:tr>
              <a:tr h="391215">
                <a:tc>
                  <a:txBody>
                    <a:bodyPr/>
                    <a:lstStyle/>
                    <a:p>
                      <a:pPr marL="0" marR="0" algn="ctr">
                        <a:lnSpc>
                          <a:spcPts val="1600"/>
                        </a:lnSpc>
                        <a:spcBef>
                          <a:spcPts val="0"/>
                        </a:spcBef>
                        <a:spcAft>
                          <a:spcPts val="0"/>
                        </a:spcAft>
                      </a:pPr>
                      <a:r>
                        <a:rPr lang="en-US" sz="1200" dirty="0" smtClean="0">
                          <a:latin typeface="Book Antiqua" pitchFamily="18" charset="0"/>
                          <a:ea typeface="Times New Roman"/>
                          <a:cs typeface="Times New Roman"/>
                        </a:rPr>
                        <a:t>Exporters</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Millers</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Government regulatory bodies</a:t>
                      </a:r>
                      <a:endParaRPr lang="en-US" sz="1200" dirty="0">
                        <a:latin typeface="Book Antiqua" pitchFamily="18" charset="0"/>
                        <a:ea typeface="Times New Roman"/>
                        <a:cs typeface="Times New Roman"/>
                      </a:endParaRPr>
                    </a:p>
                  </a:txBody>
                  <a:tcPr marL="68580" marR="68580" marT="0" marB="0" anchor="ctr"/>
                </a:tc>
              </a:tr>
              <a:tr h="391215">
                <a:tc>
                  <a:txBody>
                    <a:bodyPr/>
                    <a:lstStyle/>
                    <a:p>
                      <a:pPr marL="0" marR="0" algn="ctr">
                        <a:lnSpc>
                          <a:spcPts val="1600"/>
                        </a:lnSpc>
                        <a:spcBef>
                          <a:spcPts val="0"/>
                        </a:spcBef>
                        <a:spcAft>
                          <a:spcPts val="0"/>
                        </a:spcAft>
                      </a:pPr>
                      <a:endParaRPr lang="en-US" sz="1200" dirty="0">
                        <a:solidFill>
                          <a:schemeClr val="tx1"/>
                        </a:solidFill>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Distributors (Public or private)</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a:latin typeface="Book Antiqua" pitchFamily="18" charset="0"/>
                        </a:rPr>
                        <a:t>Farmers/Business Associations</a:t>
                      </a:r>
                      <a:endParaRPr lang="en-US" sz="1200">
                        <a:latin typeface="Book Antiqua" pitchFamily="18" charset="0"/>
                        <a:ea typeface="Times New Roman"/>
                        <a:cs typeface="Times New Roman"/>
                      </a:endParaRPr>
                    </a:p>
                  </a:txBody>
                  <a:tcPr marL="68580" marR="68580" marT="0" marB="0" anchor="ctr"/>
                </a:tc>
              </a:tr>
              <a:tr h="391215">
                <a:tc>
                  <a:txBody>
                    <a:bodyPr/>
                    <a:lstStyle/>
                    <a:p>
                      <a:pPr marL="0" marR="0" algn="ctr">
                        <a:lnSpc>
                          <a:spcPts val="1600"/>
                        </a:lnSpc>
                        <a:spcBef>
                          <a:spcPts val="0"/>
                        </a:spcBef>
                        <a:spcAft>
                          <a:spcPts val="0"/>
                        </a:spcAft>
                      </a:pPr>
                      <a:endParaRPr lang="en-US" sz="1200" dirty="0">
                        <a:solidFill>
                          <a:schemeClr val="tx1"/>
                        </a:solidFill>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smtClean="0">
                          <a:latin typeface="Book Antiqua" pitchFamily="18" charset="0"/>
                        </a:rPr>
                        <a:t>Input Suppliers (such as fertilizer or seed suppliers)</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Consumer Advocacy Groups</a:t>
                      </a:r>
                      <a:endParaRPr lang="en-US" sz="1200" dirty="0">
                        <a:latin typeface="Book Antiqua" pitchFamily="18" charset="0"/>
                        <a:ea typeface="Times New Roman"/>
                        <a:cs typeface="Times New Roman"/>
                      </a:endParaRPr>
                    </a:p>
                  </a:txBody>
                  <a:tcPr marL="68580" marR="68580" marT="0" marB="0" anchor="ctr"/>
                </a:tc>
              </a:tr>
              <a:tr h="391215">
                <a:tc>
                  <a:txBody>
                    <a:bodyPr/>
                    <a:lstStyle/>
                    <a:p>
                      <a:pPr marL="0" marR="0" algn="ctr">
                        <a:lnSpc>
                          <a:spcPts val="1600"/>
                        </a:lnSpc>
                        <a:spcBef>
                          <a:spcPts val="0"/>
                        </a:spcBef>
                        <a:spcAft>
                          <a:spcPts val="0"/>
                        </a:spcAft>
                      </a:pPr>
                      <a:endParaRPr lang="en-US" sz="1200" dirty="0">
                        <a:solidFill>
                          <a:schemeClr val="tx1"/>
                        </a:solidFill>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smtClean="0">
                          <a:latin typeface="Book Antiqua" pitchFamily="18" charset="0"/>
                          <a:ea typeface="Times New Roman"/>
                          <a:cs typeface="Times New Roman"/>
                        </a:rPr>
                        <a:t>Pre-production: banks/MFIs</a:t>
                      </a:r>
                      <a:r>
                        <a:rPr lang="en-US" sz="1200" baseline="0" dirty="0" smtClean="0">
                          <a:latin typeface="Book Antiqua" pitchFamily="18" charset="0"/>
                          <a:ea typeface="Times New Roman"/>
                          <a:cs typeface="Times New Roman"/>
                        </a:rPr>
                        <a:t> lending to farmers</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nchor="ctr"/>
                </a:tc>
              </a:tr>
            </a:tbl>
          </a:graphicData>
        </a:graphic>
      </p:graphicFrame>
      <p:pic>
        <p:nvPicPr>
          <p:cNvPr id="7" name="Picture 6" descr="whole grains.jpg"/>
          <p:cNvPicPr>
            <a:picLocks noChangeAspect="1"/>
          </p:cNvPicPr>
          <p:nvPr/>
        </p:nvPicPr>
        <p:blipFill>
          <a:blip r:embed="rId2" cstate="print"/>
          <a:srcRect t="31506" r="12037" b="32877"/>
          <a:stretch>
            <a:fillRect/>
          </a:stretch>
        </p:blipFill>
        <p:spPr>
          <a:xfrm>
            <a:off x="381000" y="4419600"/>
            <a:ext cx="7696200"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Identification of Stakeholders – Bus Transport</a:t>
            </a:r>
          </a:p>
        </p:txBody>
      </p:sp>
      <p:sp>
        <p:nvSpPr>
          <p:cNvPr id="3" name="Content Placeholder 2"/>
          <p:cNvSpPr>
            <a:spLocks noGrp="1"/>
          </p:cNvSpPr>
          <p:nvPr>
            <p:ph sz="quarter" idx="15"/>
          </p:nvPr>
        </p:nvSpPr>
        <p:spPr>
          <a:xfrm>
            <a:off x="381000" y="990600"/>
            <a:ext cx="7772400" cy="5105400"/>
          </a:xfrm>
        </p:spPr>
        <p:txBody>
          <a:bodyPr/>
          <a:lstStyle/>
          <a:p>
            <a:pPr lvl="0" algn="just">
              <a:lnSpc>
                <a:spcPct val="150000"/>
              </a:lnSpc>
              <a:spcBef>
                <a:spcPts val="0"/>
              </a:spcBef>
              <a:spcAft>
                <a:spcPts val="600"/>
              </a:spcAft>
            </a:pPr>
            <a:endParaRPr lang="en-US" dirty="0" smtClean="0">
              <a:solidFill>
                <a:prstClr val="black"/>
              </a:solidFill>
            </a:endParaRPr>
          </a:p>
          <a:p>
            <a:pPr lvl="0" algn="just">
              <a:lnSpc>
                <a:spcPct val="150000"/>
              </a:lnSpc>
              <a:spcBef>
                <a:spcPts val="0"/>
              </a:spcBef>
              <a:spcAft>
                <a:spcPts val="600"/>
              </a:spcAft>
            </a:pPr>
            <a:endParaRPr lang="en-US" dirty="0" smtClean="0">
              <a:solidFill>
                <a:prstClr val="black"/>
              </a:solidFill>
            </a:endParaRPr>
          </a:p>
          <a:p>
            <a:pPr lvl="0" algn="just">
              <a:lnSpc>
                <a:spcPct val="150000"/>
              </a:lnSpc>
              <a:spcBef>
                <a:spcPts val="0"/>
              </a:spcBef>
              <a:spcAft>
                <a:spcPts val="600"/>
              </a:spcAft>
            </a:pPr>
            <a:endParaRPr lang="en-US" dirty="0" smtClean="0">
              <a:solidFill>
                <a:prstClr val="black"/>
              </a:solidFill>
            </a:endParaRPr>
          </a:p>
          <a:p>
            <a:pPr lvl="0" algn="just">
              <a:lnSpc>
                <a:spcPct val="150000"/>
              </a:lnSpc>
              <a:spcBef>
                <a:spcPts val="0"/>
              </a:spcBef>
              <a:spcAft>
                <a:spcPts val="600"/>
              </a:spcAft>
            </a:pPr>
            <a:endParaRPr lang="en-US" dirty="0" smtClean="0">
              <a:solidFill>
                <a:prstClr val="black"/>
              </a:solidFill>
            </a:endParaRPr>
          </a:p>
          <a:p>
            <a:pPr lvl="0" algn="just">
              <a:spcBef>
                <a:spcPts val="0"/>
              </a:spcBef>
              <a:spcAft>
                <a:spcPts val="600"/>
              </a:spcAft>
            </a:pPr>
            <a:endParaRPr lang="en-US" sz="800" dirty="0" smtClean="0">
              <a:solidFill>
                <a:prstClr val="black"/>
              </a:solidFill>
            </a:endParaRPr>
          </a:p>
          <a:p>
            <a:pPr lvl="0" algn="just">
              <a:lnSpc>
                <a:spcPct val="114000"/>
              </a:lnSpc>
              <a:spcBef>
                <a:spcPts val="0"/>
              </a:spcBef>
              <a:buFont typeface="Wingdings" pitchFamily="2" charset="2"/>
              <a:buChar char="§"/>
            </a:pPr>
            <a:endParaRPr lang="en-US" sz="1700" dirty="0" smtClean="0">
              <a:solidFill>
                <a:prstClr val="black"/>
              </a:solidFill>
            </a:endParaRPr>
          </a:p>
          <a:p>
            <a:pPr lvl="0" algn="just">
              <a:lnSpc>
                <a:spcPct val="114000"/>
              </a:lnSpc>
              <a:spcBef>
                <a:spcPts val="0"/>
              </a:spcBef>
              <a:buFont typeface="Wingdings" pitchFamily="2" charset="2"/>
              <a:buChar char="§"/>
            </a:pPr>
            <a:endParaRPr lang="en-US" sz="1700" dirty="0" smtClean="0">
              <a:solidFill>
                <a:prstClr val="black"/>
              </a:solidFill>
            </a:endParaRPr>
          </a:p>
          <a:p>
            <a:pPr lvl="0" algn="just">
              <a:lnSpc>
                <a:spcPct val="114000"/>
              </a:lnSpc>
              <a:spcBef>
                <a:spcPts val="0"/>
              </a:spcBef>
              <a:buFont typeface="Wingdings" pitchFamily="2" charset="2"/>
              <a:buChar char="§"/>
            </a:pPr>
            <a:r>
              <a:rPr lang="en-US" sz="1700" dirty="0" smtClean="0">
                <a:solidFill>
                  <a:prstClr val="black"/>
                </a:solidFill>
              </a:rPr>
              <a:t>Map relevant stakeholders along the supply chain to clearly illustrate the particular stage of the pre-production, production, or distribution stages where the impact of a particular reform measure is likely to be felt.</a:t>
            </a:r>
            <a:endParaRPr lang="en-US" sz="1700" dirty="0" smtClean="0">
              <a:solidFill>
                <a:srgbClr val="FF0000"/>
              </a:solidFill>
            </a:endParaRPr>
          </a:p>
        </p:txBody>
      </p:sp>
      <p:graphicFrame>
        <p:nvGraphicFramePr>
          <p:cNvPr id="4" name="Table 3"/>
          <p:cNvGraphicFramePr>
            <a:graphicFrameLocks noGrp="1"/>
          </p:cNvGraphicFramePr>
          <p:nvPr/>
        </p:nvGraphicFramePr>
        <p:xfrm>
          <a:off x="381000" y="990601"/>
          <a:ext cx="7848600" cy="2362200"/>
        </p:xfrm>
        <a:graphic>
          <a:graphicData uri="http://schemas.openxmlformats.org/drawingml/2006/table">
            <a:tbl>
              <a:tblPr firstRow="1" bandRow="1">
                <a:tableStyleId>{93296810-A885-4BE3-A3E7-6D5BEEA58F35}</a:tableStyleId>
              </a:tblPr>
              <a:tblGrid>
                <a:gridCol w="2188552"/>
                <a:gridCol w="3471496"/>
                <a:gridCol w="2188552"/>
              </a:tblGrid>
              <a:tr h="339039">
                <a:tc>
                  <a:txBody>
                    <a:bodyPr/>
                    <a:lstStyle/>
                    <a:p>
                      <a:pPr marL="0" marR="0" algn="ctr">
                        <a:lnSpc>
                          <a:spcPts val="1600"/>
                        </a:lnSpc>
                        <a:spcBef>
                          <a:spcPts val="0"/>
                        </a:spcBef>
                        <a:spcAft>
                          <a:spcPts val="0"/>
                        </a:spcAft>
                      </a:pPr>
                      <a:r>
                        <a:rPr lang="en-US" sz="1200" cap="small" spc="0" dirty="0">
                          <a:latin typeface="Book Antiqua" pitchFamily="18" charset="0"/>
                        </a:rPr>
                        <a:t>Consumers</a:t>
                      </a:r>
                      <a:endParaRPr lang="en-US" sz="1200" b="1" cap="small" spc="5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cap="small" spc="0" dirty="0">
                          <a:latin typeface="Book Antiqua" pitchFamily="18" charset="0"/>
                        </a:rPr>
                        <a:t>Producers</a:t>
                      </a:r>
                      <a:endParaRPr lang="en-US" sz="1200" b="1" cap="small" spc="5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cap="small" spc="0">
                          <a:latin typeface="Book Antiqua" pitchFamily="18" charset="0"/>
                        </a:rPr>
                        <a:t>Other</a:t>
                      </a:r>
                      <a:endParaRPr lang="en-US" sz="1200" b="1" cap="small" spc="500">
                        <a:latin typeface="Book Antiqua" pitchFamily="18" charset="0"/>
                        <a:ea typeface="Times New Roman"/>
                        <a:cs typeface="Times New Roman"/>
                      </a:endParaRPr>
                    </a:p>
                  </a:txBody>
                  <a:tcPr marL="68580" marR="68580" marT="0" marB="0" anchor="ctr"/>
                </a:tc>
              </a:tr>
              <a:tr h="471187">
                <a:tc>
                  <a:txBody>
                    <a:bodyPr/>
                    <a:lstStyle/>
                    <a:p>
                      <a:pPr marL="0" marR="0" algn="ctr">
                        <a:lnSpc>
                          <a:spcPts val="1600"/>
                        </a:lnSpc>
                        <a:spcBef>
                          <a:spcPts val="0"/>
                        </a:spcBef>
                        <a:spcAft>
                          <a:spcPts val="0"/>
                        </a:spcAft>
                      </a:pPr>
                      <a:r>
                        <a:rPr lang="en-US" sz="1200" dirty="0">
                          <a:latin typeface="Book Antiqua" pitchFamily="18" charset="0"/>
                        </a:rPr>
                        <a:t>General Public</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Bus operators</a:t>
                      </a:r>
                    </a:p>
                    <a:p>
                      <a:pPr marL="0" marR="0" algn="ctr">
                        <a:lnSpc>
                          <a:spcPts val="1600"/>
                        </a:lnSpc>
                        <a:spcBef>
                          <a:spcPts val="0"/>
                        </a:spcBef>
                        <a:spcAft>
                          <a:spcPts val="0"/>
                        </a:spcAft>
                      </a:pPr>
                      <a:r>
                        <a:rPr lang="en-US" sz="1200" dirty="0">
                          <a:latin typeface="Book Antiqua" pitchFamily="18" charset="0"/>
                        </a:rPr>
                        <a:t>(Public and Private)</a:t>
                      </a: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a:latin typeface="Book Antiqua" pitchFamily="18" charset="0"/>
                        </a:rPr>
                        <a:t>Regulatory Bodies</a:t>
                      </a:r>
                      <a:endParaRPr lang="en-US" sz="1200">
                        <a:latin typeface="Book Antiqua" pitchFamily="18" charset="0"/>
                        <a:ea typeface="Times New Roman"/>
                        <a:cs typeface="Times New Roman"/>
                      </a:endParaRPr>
                    </a:p>
                  </a:txBody>
                  <a:tcPr marL="68580" marR="68580" marT="0" marB="0" anchor="ctr"/>
                </a:tc>
              </a:tr>
              <a:tr h="471187">
                <a:tc>
                  <a:txBody>
                    <a:bodyPr/>
                    <a:lstStyle/>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smtClean="0">
                          <a:latin typeface="Book Antiqua" pitchFamily="18" charset="0"/>
                        </a:rPr>
                        <a:t>Input suppliers (e.g. tires, petrol/diesel)</a:t>
                      </a:r>
                      <a:endParaRPr lang="en-US" sz="1200" dirty="0" smtClean="0">
                        <a:latin typeface="Book Antiqua" pitchFamily="18" charset="0"/>
                        <a:ea typeface="Times New Roman"/>
                        <a:cs typeface="Times New Roman"/>
                      </a:endParaRPr>
                    </a:p>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a:latin typeface="Book Antiqua" pitchFamily="18" charset="0"/>
                        </a:rPr>
                        <a:t>Bus terminal operators </a:t>
                      </a:r>
                      <a:endParaRPr lang="en-US" sz="1200" dirty="0">
                        <a:latin typeface="Book Antiqua" pitchFamily="18" charset="0"/>
                        <a:ea typeface="Times New Roman"/>
                        <a:cs typeface="Times New Roman"/>
                      </a:endParaRPr>
                    </a:p>
                  </a:txBody>
                  <a:tcPr marL="68580" marR="68580" marT="0" marB="0"/>
                </a:tc>
              </a:tr>
              <a:tr h="471187">
                <a:tc>
                  <a:txBody>
                    <a:bodyPr/>
                    <a:lstStyle/>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smtClean="0">
                          <a:latin typeface="Book Antiqua" pitchFamily="18" charset="0"/>
                        </a:rPr>
                        <a:t>Think Tanks/University Research Centers </a:t>
                      </a:r>
                      <a:endParaRPr lang="en-US" sz="1200" dirty="0" smtClean="0">
                        <a:latin typeface="Book Antiqua" pitchFamily="18" charset="0"/>
                        <a:ea typeface="Times New Roman"/>
                        <a:cs typeface="Times New Roman"/>
                      </a:endParaRPr>
                    </a:p>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tc>
              </a:tr>
              <a:tr h="471187">
                <a:tc>
                  <a:txBody>
                    <a:bodyPr/>
                    <a:lstStyle/>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endParaRPr lang="en-US" sz="1200" dirty="0">
                        <a:latin typeface="Book Antiqua" pitchFamily="18" charset="0"/>
                        <a:ea typeface="Times New Roman"/>
                        <a:cs typeface="Times New Roman"/>
                      </a:endParaRPr>
                    </a:p>
                  </a:txBody>
                  <a:tcPr marL="68580" marR="68580" marT="0" marB="0" anchor="ctr"/>
                </a:tc>
                <a:tc>
                  <a:txBody>
                    <a:bodyPr/>
                    <a:lstStyle/>
                    <a:p>
                      <a:pPr marL="0" marR="0" algn="ctr">
                        <a:lnSpc>
                          <a:spcPts val="1600"/>
                        </a:lnSpc>
                        <a:spcBef>
                          <a:spcPts val="0"/>
                        </a:spcBef>
                        <a:spcAft>
                          <a:spcPts val="0"/>
                        </a:spcAft>
                      </a:pPr>
                      <a:r>
                        <a:rPr lang="en-US" sz="1200" dirty="0" smtClean="0">
                          <a:latin typeface="Book Antiqua" pitchFamily="18" charset="0"/>
                          <a:ea typeface="Times New Roman"/>
                          <a:cs typeface="Times New Roman"/>
                        </a:rPr>
                        <a:t>Consumer advocacy</a:t>
                      </a:r>
                      <a:r>
                        <a:rPr lang="en-US" sz="1200" baseline="0" dirty="0" smtClean="0">
                          <a:latin typeface="Book Antiqua" pitchFamily="18" charset="0"/>
                          <a:ea typeface="Times New Roman"/>
                          <a:cs typeface="Times New Roman"/>
                        </a:rPr>
                        <a:t> groups</a:t>
                      </a:r>
                      <a:endParaRPr lang="en-US" sz="1200" dirty="0">
                        <a:latin typeface="Book Antiqua" pitchFamily="18" charset="0"/>
                        <a:ea typeface="Times New Roman"/>
                        <a:cs typeface="Times New Roman"/>
                      </a:endParaRPr>
                    </a:p>
                  </a:txBody>
                  <a:tcPr marL="68580" marR="68580" marT="0" marB="0"/>
                </a:tc>
              </a:tr>
            </a:tbl>
          </a:graphicData>
        </a:graphic>
      </p:graphicFrame>
      <p:pic>
        <p:nvPicPr>
          <p:cNvPr id="6" name="Picture 5" descr="busssss.jpg"/>
          <p:cNvPicPr>
            <a:picLocks noChangeAspect="1"/>
          </p:cNvPicPr>
          <p:nvPr/>
        </p:nvPicPr>
        <p:blipFill>
          <a:blip r:embed="rId2" cstate="print"/>
          <a:srcRect t="39265" b="15000"/>
          <a:stretch>
            <a:fillRect/>
          </a:stretch>
        </p:blipFill>
        <p:spPr>
          <a:xfrm>
            <a:off x="381000" y="4343400"/>
            <a:ext cx="7848600" cy="20650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Determination of Hypotheses – Staple Food</a:t>
            </a:r>
            <a:endParaRPr lang="en-US" sz="2000" b="1" dirty="0"/>
          </a:p>
        </p:txBody>
      </p:sp>
      <p:sp>
        <p:nvSpPr>
          <p:cNvPr id="4" name="Content Placeholder 3"/>
          <p:cNvSpPr>
            <a:spLocks noGrp="1"/>
          </p:cNvSpPr>
          <p:nvPr>
            <p:ph sz="quarter" idx="15"/>
          </p:nvPr>
        </p:nvSpPr>
        <p:spPr>
          <a:xfrm>
            <a:off x="304800" y="990600"/>
            <a:ext cx="8077200" cy="5410200"/>
          </a:xfrm>
        </p:spPr>
        <p:txBody>
          <a:bodyPr>
            <a:normAutofit/>
          </a:bodyPr>
          <a:lstStyle/>
          <a:p>
            <a:pPr algn="just">
              <a:lnSpc>
                <a:spcPct val="150000"/>
              </a:lnSpc>
              <a:buFont typeface="Wingdings" pitchFamily="2" charset="2"/>
              <a:buChar char="§"/>
            </a:pPr>
            <a:r>
              <a:rPr lang="en-US" sz="1800" dirty="0" smtClean="0"/>
              <a:t>A pertinent hypothesis should ask to what extent a reform measure affected competition in the market, and how it affected consumers and producers. </a:t>
            </a:r>
          </a:p>
          <a:p>
            <a:pPr algn="just">
              <a:lnSpc>
                <a:spcPct val="150000"/>
              </a:lnSpc>
              <a:buFont typeface="Wingdings" pitchFamily="2" charset="2"/>
              <a:buChar char="§"/>
            </a:pPr>
            <a:r>
              <a:rPr lang="en-US" sz="1800" dirty="0" smtClean="0"/>
              <a:t>Some potential hypotheses:</a:t>
            </a:r>
          </a:p>
          <a:p>
            <a:pPr algn="just">
              <a:lnSpc>
                <a:spcPct val="150000"/>
              </a:lnSpc>
            </a:pPr>
            <a:r>
              <a:rPr lang="en-US" sz="1600" b="1" dirty="0" smtClean="0">
                <a:solidFill>
                  <a:schemeClr val="accent5">
                    <a:lumMod val="75000"/>
                  </a:schemeClr>
                </a:solidFill>
              </a:rPr>
              <a:t>Staple Food</a:t>
            </a:r>
          </a:p>
        </p:txBody>
      </p:sp>
      <p:graphicFrame>
        <p:nvGraphicFramePr>
          <p:cNvPr id="5" name="Table 4"/>
          <p:cNvGraphicFramePr>
            <a:graphicFrameLocks noGrp="1"/>
          </p:cNvGraphicFramePr>
          <p:nvPr/>
        </p:nvGraphicFramePr>
        <p:xfrm>
          <a:off x="457200" y="2819400"/>
          <a:ext cx="7543800" cy="3276600"/>
        </p:xfrm>
        <a:graphic>
          <a:graphicData uri="http://schemas.openxmlformats.org/drawingml/2006/table">
            <a:tbl>
              <a:tblPr firstRow="1" bandRow="1">
                <a:tableStyleId>{93296810-A885-4BE3-A3E7-6D5BEEA58F35}</a:tableStyleId>
              </a:tblPr>
              <a:tblGrid>
                <a:gridCol w="7543800"/>
              </a:tblGrid>
              <a:tr h="327660">
                <a:tc>
                  <a:txBody>
                    <a:bodyPr/>
                    <a:lstStyle/>
                    <a:p>
                      <a:pPr marL="0" marR="0" algn="ctr">
                        <a:lnSpc>
                          <a:spcPct val="115000"/>
                        </a:lnSpc>
                        <a:spcBef>
                          <a:spcPts val="0"/>
                        </a:spcBef>
                        <a:spcAft>
                          <a:spcPts val="0"/>
                        </a:spcAft>
                      </a:pPr>
                      <a:r>
                        <a:rPr lang="en-US" sz="1200" cap="small" spc="0" dirty="0">
                          <a:latin typeface="Book Antiqua" pitchFamily="18" charset="0"/>
                        </a:rPr>
                        <a:t>Null hypothesis for Staple Food</a:t>
                      </a:r>
                      <a:endParaRPr lang="en-US" sz="1200" b="1" cap="small" spc="5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The effect of reform has no impact on the quantity of goods sold.</a:t>
                      </a:r>
                      <a:endParaRPr lang="en-US" sz="12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a:latin typeface="Book Antiqua" pitchFamily="18" charset="0"/>
                        </a:rPr>
                        <a:t>The effect of reform has no impact on the quality of goods sold.</a:t>
                      </a:r>
                      <a:endParaRPr lang="en-US" sz="120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Improvements in the quantity/quality of goods rendered have no impact on the health outcomes.</a:t>
                      </a:r>
                      <a:endParaRPr lang="en-US" sz="12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The reform has no impact on intermediaries’ (millers, traders, etc) business by sales volume.</a:t>
                      </a:r>
                      <a:endParaRPr lang="en-US" sz="12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A reduction (increase) in prices has no impact on the quantity of goods sold.</a:t>
                      </a:r>
                      <a:endParaRPr lang="en-US" sz="12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The reform has no impact in number of players in the market.</a:t>
                      </a:r>
                      <a:endParaRPr lang="en-US" sz="12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The effect of entry of a new player does not have an impact on the price of the goods provided.</a:t>
                      </a:r>
                      <a:endParaRPr lang="en-US" sz="12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The effect of entry of a new player does not have an impact on the quality of the goods provided.</a:t>
                      </a:r>
                      <a:endParaRPr lang="en-US" sz="1200" dirty="0">
                        <a:latin typeface="Book Antiqua" pitchFamily="18" charset="0"/>
                        <a:ea typeface="Times New Roman"/>
                        <a:cs typeface="Times New Roman"/>
                      </a:endParaRPr>
                    </a:p>
                  </a:txBody>
                  <a:tcPr marL="68580" marR="68580" marT="0" marB="0" anchor="ctr"/>
                </a:tc>
              </a:tr>
              <a:tr h="327660">
                <a:tc>
                  <a:txBody>
                    <a:bodyPr/>
                    <a:lstStyle/>
                    <a:p>
                      <a:pPr marL="0" marR="0">
                        <a:lnSpc>
                          <a:spcPct val="115000"/>
                        </a:lnSpc>
                        <a:spcBef>
                          <a:spcPts val="0"/>
                        </a:spcBef>
                        <a:spcAft>
                          <a:spcPts val="0"/>
                        </a:spcAft>
                      </a:pPr>
                      <a:r>
                        <a:rPr lang="en-US" sz="1200" dirty="0">
                          <a:latin typeface="Book Antiqua" pitchFamily="18" charset="0"/>
                        </a:rPr>
                        <a:t>The reform has no effect on innovations in the sector.</a:t>
                      </a:r>
                      <a:endParaRPr lang="en-US" sz="1200" dirty="0">
                        <a:latin typeface="Book Antiqua" pitchFamily="18" charset="0"/>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Determination of Hypotheses – Bus Transport</a:t>
            </a:r>
          </a:p>
        </p:txBody>
      </p:sp>
      <p:sp>
        <p:nvSpPr>
          <p:cNvPr id="5" name="Rectangle 4"/>
          <p:cNvSpPr/>
          <p:nvPr/>
        </p:nvSpPr>
        <p:spPr>
          <a:xfrm>
            <a:off x="381000" y="914400"/>
            <a:ext cx="7924800" cy="4016484"/>
          </a:xfrm>
          <a:prstGeom prst="rect">
            <a:avLst/>
          </a:prstGeom>
        </p:spPr>
        <p:txBody>
          <a:bodyPr wrap="square">
            <a:spAutoFit/>
          </a:bodyPr>
          <a:lstStyle/>
          <a:p>
            <a:pPr>
              <a:lnSpc>
                <a:spcPct val="150000"/>
              </a:lnSpc>
            </a:pPr>
            <a:r>
              <a:rPr lang="en-US" sz="1600" b="1" dirty="0" smtClean="0">
                <a:solidFill>
                  <a:schemeClr val="accent5">
                    <a:lumMod val="75000"/>
                  </a:schemeClr>
                </a:solidFill>
                <a:latin typeface="Book Antiqua" pitchFamily="18" charset="0"/>
              </a:rPr>
              <a:t>Bus Transport</a:t>
            </a:r>
          </a:p>
          <a:p>
            <a:pPr>
              <a:lnSpc>
                <a:spcPct val="150000"/>
              </a:lnSpc>
            </a:pPr>
            <a:endParaRPr lang="en-US" sz="1600" dirty="0" smtClean="0">
              <a:latin typeface="Book Antiqua" pitchFamily="18" charset="0"/>
            </a:endParaRPr>
          </a:p>
          <a:p>
            <a:pPr>
              <a:lnSpc>
                <a:spcPct val="150000"/>
              </a:lnSpc>
            </a:pPr>
            <a:endParaRPr lang="en-US" sz="1600" dirty="0" smtClean="0">
              <a:latin typeface="Book Antiqua" pitchFamily="18" charset="0"/>
            </a:endParaRPr>
          </a:p>
          <a:p>
            <a:pPr>
              <a:lnSpc>
                <a:spcPct val="150000"/>
              </a:lnSpc>
            </a:pPr>
            <a:endParaRPr lang="en-US" sz="1600" dirty="0" smtClean="0">
              <a:latin typeface="Book Antiqua" pitchFamily="18" charset="0"/>
            </a:endParaRPr>
          </a:p>
          <a:p>
            <a:pPr>
              <a:lnSpc>
                <a:spcPct val="150000"/>
              </a:lnSpc>
            </a:pPr>
            <a:endParaRPr lang="en-US" sz="1600" dirty="0" smtClean="0">
              <a:latin typeface="Book Antiqua" pitchFamily="18" charset="0"/>
            </a:endParaRPr>
          </a:p>
          <a:p>
            <a:pPr>
              <a:lnSpc>
                <a:spcPct val="150000"/>
              </a:lnSpc>
            </a:pPr>
            <a:endParaRPr lang="en-US" sz="1600" dirty="0" smtClean="0">
              <a:latin typeface="Book Antiqua" pitchFamily="18" charset="0"/>
            </a:endParaRPr>
          </a:p>
          <a:p>
            <a:pPr>
              <a:lnSpc>
                <a:spcPct val="150000"/>
              </a:lnSpc>
            </a:pPr>
            <a:endParaRPr lang="en-US" sz="1600" dirty="0" smtClean="0">
              <a:latin typeface="Book Antiqua" pitchFamily="18" charset="0"/>
            </a:endParaRPr>
          </a:p>
          <a:p>
            <a:pPr>
              <a:lnSpc>
                <a:spcPct val="150000"/>
              </a:lnSpc>
            </a:pPr>
            <a:endParaRPr lang="en-US" sz="1600" dirty="0" smtClean="0">
              <a:latin typeface="Book Antiqua" pitchFamily="18" charset="0"/>
            </a:endParaRPr>
          </a:p>
          <a:p>
            <a:pPr>
              <a:lnSpc>
                <a:spcPct val="150000"/>
              </a:lnSpc>
            </a:pPr>
            <a:endParaRPr lang="en-US" sz="600" dirty="0" smtClean="0">
              <a:latin typeface="Book Antiqua" pitchFamily="18" charset="0"/>
            </a:endParaRPr>
          </a:p>
          <a:p>
            <a:pPr>
              <a:lnSpc>
                <a:spcPct val="150000"/>
              </a:lnSpc>
              <a:buFont typeface="Wingdings" pitchFamily="2" charset="2"/>
              <a:buChar char="§"/>
            </a:pPr>
            <a:r>
              <a:rPr lang="en-US" dirty="0" smtClean="0">
                <a:latin typeface="Book Antiqua" pitchFamily="18" charset="0"/>
              </a:rPr>
              <a:t>It is also important to define the </a:t>
            </a:r>
            <a:r>
              <a:rPr lang="en-US" b="1" dirty="0" smtClean="0">
                <a:latin typeface="Book Antiqua" pitchFamily="18" charset="0"/>
              </a:rPr>
              <a:t>Counterfactual </a:t>
            </a:r>
            <a:r>
              <a:rPr lang="en-US" dirty="0" smtClean="0">
                <a:latin typeface="Book Antiqua" pitchFamily="18" charset="0"/>
              </a:rPr>
              <a:t>–would the result have been the same regardless of the reform?</a:t>
            </a:r>
            <a:endParaRPr lang="en-US" dirty="0">
              <a:latin typeface="Book Antiqua" pitchFamily="18" charset="0"/>
            </a:endParaRPr>
          </a:p>
        </p:txBody>
      </p:sp>
      <p:graphicFrame>
        <p:nvGraphicFramePr>
          <p:cNvPr id="7" name="Content Placeholder 3"/>
          <p:cNvGraphicFramePr>
            <a:graphicFrameLocks noGrp="1"/>
          </p:cNvGraphicFramePr>
          <p:nvPr>
            <p:ph sz="quarter" idx="15"/>
          </p:nvPr>
        </p:nvGraphicFramePr>
        <p:xfrm>
          <a:off x="609600" y="1371600"/>
          <a:ext cx="7315200" cy="2590800"/>
        </p:xfrm>
        <a:graphic>
          <a:graphicData uri="http://schemas.openxmlformats.org/drawingml/2006/table">
            <a:tbl>
              <a:tblPr firstRow="1" bandRow="1">
                <a:tableStyleId>{93296810-A885-4BE3-A3E7-6D5BEEA58F35}</a:tableStyleId>
              </a:tblPr>
              <a:tblGrid>
                <a:gridCol w="7315200"/>
              </a:tblGrid>
              <a:tr h="323850">
                <a:tc>
                  <a:txBody>
                    <a:bodyPr/>
                    <a:lstStyle/>
                    <a:p>
                      <a:pPr marL="0" marR="0" algn="ctr">
                        <a:lnSpc>
                          <a:spcPct val="115000"/>
                        </a:lnSpc>
                        <a:spcBef>
                          <a:spcPts val="0"/>
                        </a:spcBef>
                        <a:spcAft>
                          <a:spcPts val="0"/>
                        </a:spcAft>
                      </a:pPr>
                      <a:r>
                        <a:rPr lang="en-US" sz="1200" cap="small" spc="0" dirty="0">
                          <a:latin typeface="Book Antiqua" pitchFamily="18" charset="0"/>
                        </a:rPr>
                        <a:t>Null hypothesis for Bus Transport</a:t>
                      </a:r>
                      <a:endParaRPr lang="en-US" sz="1200" b="1" cap="small" spc="500" dirty="0">
                        <a:latin typeface="Book Antiqua" pitchFamily="18" charset="0"/>
                        <a:ea typeface="Times New Roman"/>
                        <a:cs typeface="Times New Roman"/>
                      </a:endParaRPr>
                    </a:p>
                  </a:txBody>
                  <a:tcPr marL="68580" marR="68580" marT="0" marB="0" anchor="ctr"/>
                </a:tc>
              </a:tr>
              <a:tr h="323850">
                <a:tc>
                  <a:txBody>
                    <a:bodyPr/>
                    <a:lstStyle/>
                    <a:p>
                      <a:pPr marL="0" marR="0">
                        <a:lnSpc>
                          <a:spcPct val="115000"/>
                        </a:lnSpc>
                        <a:spcBef>
                          <a:spcPts val="0"/>
                        </a:spcBef>
                        <a:spcAft>
                          <a:spcPts val="0"/>
                        </a:spcAft>
                      </a:pPr>
                      <a:r>
                        <a:rPr lang="en-US" sz="1200" dirty="0">
                          <a:latin typeface="Book Antiqua" pitchFamily="18" charset="0"/>
                        </a:rPr>
                        <a:t>The reform has no significant impact in the quality of service.</a:t>
                      </a:r>
                      <a:endParaRPr lang="en-US" sz="1200" dirty="0">
                        <a:latin typeface="Book Antiqua" pitchFamily="18" charset="0"/>
                        <a:ea typeface="Times New Roman"/>
                        <a:cs typeface="Times New Roman"/>
                      </a:endParaRPr>
                    </a:p>
                  </a:txBody>
                  <a:tcPr marL="68580" marR="68580" marT="0" marB="0" anchor="ctr"/>
                </a:tc>
              </a:tr>
              <a:tr h="323850">
                <a:tc>
                  <a:txBody>
                    <a:bodyPr/>
                    <a:lstStyle/>
                    <a:p>
                      <a:pPr marL="0" marR="0">
                        <a:lnSpc>
                          <a:spcPct val="115000"/>
                        </a:lnSpc>
                        <a:spcBef>
                          <a:spcPts val="0"/>
                        </a:spcBef>
                        <a:spcAft>
                          <a:spcPts val="0"/>
                        </a:spcAft>
                      </a:pPr>
                      <a:r>
                        <a:rPr lang="en-US" sz="1200" dirty="0">
                          <a:latin typeface="Book Antiqua" pitchFamily="18" charset="0"/>
                        </a:rPr>
                        <a:t>The reform has no significant impact on consumer satisfaction.</a:t>
                      </a:r>
                      <a:endParaRPr lang="en-US" sz="1200" dirty="0">
                        <a:latin typeface="Book Antiqua" pitchFamily="18" charset="0"/>
                        <a:ea typeface="Times New Roman"/>
                        <a:cs typeface="Times New Roman"/>
                      </a:endParaRPr>
                    </a:p>
                  </a:txBody>
                  <a:tcPr marL="68580" marR="68580" marT="0" marB="0" anchor="ctr"/>
                </a:tc>
              </a:tr>
              <a:tr h="323850">
                <a:tc>
                  <a:txBody>
                    <a:bodyPr/>
                    <a:lstStyle/>
                    <a:p>
                      <a:pPr marL="0" marR="0">
                        <a:lnSpc>
                          <a:spcPct val="115000"/>
                        </a:lnSpc>
                        <a:spcBef>
                          <a:spcPts val="0"/>
                        </a:spcBef>
                        <a:spcAft>
                          <a:spcPts val="0"/>
                        </a:spcAft>
                      </a:pPr>
                      <a:r>
                        <a:rPr lang="en-US" sz="1200" dirty="0">
                          <a:latin typeface="Book Antiqua" pitchFamily="18" charset="0"/>
                        </a:rPr>
                        <a:t>The reform has no significant impact in the frequency of services (inter/intra state).</a:t>
                      </a:r>
                      <a:endParaRPr lang="en-US" sz="1200" dirty="0">
                        <a:latin typeface="Book Antiqua" pitchFamily="18" charset="0"/>
                        <a:ea typeface="Times New Roman"/>
                        <a:cs typeface="Times New Roman"/>
                      </a:endParaRPr>
                    </a:p>
                  </a:txBody>
                  <a:tcPr marL="68580" marR="68580" marT="0" marB="0" anchor="ctr"/>
                </a:tc>
              </a:tr>
              <a:tr h="323850">
                <a:tc>
                  <a:txBody>
                    <a:bodyPr/>
                    <a:lstStyle/>
                    <a:p>
                      <a:pPr marL="0" marR="0">
                        <a:lnSpc>
                          <a:spcPct val="115000"/>
                        </a:lnSpc>
                        <a:spcBef>
                          <a:spcPts val="0"/>
                        </a:spcBef>
                        <a:spcAft>
                          <a:spcPts val="0"/>
                        </a:spcAft>
                      </a:pPr>
                      <a:r>
                        <a:rPr lang="en-US" sz="1200" dirty="0">
                          <a:latin typeface="Book Antiqua" pitchFamily="18" charset="0"/>
                        </a:rPr>
                        <a:t>The reform has no significant impact in the consumers income level/other demography indicators</a:t>
                      </a:r>
                      <a:endParaRPr lang="en-US" sz="1200" dirty="0">
                        <a:latin typeface="Book Antiqua" pitchFamily="18" charset="0"/>
                        <a:ea typeface="Times New Roman"/>
                        <a:cs typeface="Times New Roman"/>
                      </a:endParaRPr>
                    </a:p>
                  </a:txBody>
                  <a:tcPr marL="68580" marR="68580" marT="0" marB="0" anchor="ctr"/>
                </a:tc>
              </a:tr>
              <a:tr h="323850">
                <a:tc>
                  <a:txBody>
                    <a:bodyPr/>
                    <a:lstStyle/>
                    <a:p>
                      <a:pPr marL="0" marR="0">
                        <a:lnSpc>
                          <a:spcPct val="115000"/>
                        </a:lnSpc>
                        <a:spcBef>
                          <a:spcPts val="0"/>
                        </a:spcBef>
                        <a:spcAft>
                          <a:spcPts val="0"/>
                        </a:spcAft>
                      </a:pPr>
                      <a:r>
                        <a:rPr lang="en-US" sz="1200" dirty="0">
                          <a:latin typeface="Book Antiqua" pitchFamily="18" charset="0"/>
                        </a:rPr>
                        <a:t>The reform has no significant impact in the bus manufacturers/operators financial indicators.</a:t>
                      </a:r>
                      <a:endParaRPr lang="en-US" sz="1200" dirty="0">
                        <a:latin typeface="Book Antiqua" pitchFamily="18" charset="0"/>
                        <a:ea typeface="Times New Roman"/>
                        <a:cs typeface="Times New Roman"/>
                      </a:endParaRPr>
                    </a:p>
                  </a:txBody>
                  <a:tcPr marL="68580" marR="68580" marT="0" marB="0" anchor="ctr"/>
                </a:tc>
              </a:tr>
              <a:tr h="323850">
                <a:tc>
                  <a:txBody>
                    <a:bodyPr/>
                    <a:lstStyle/>
                    <a:p>
                      <a:pPr marL="0" marR="0">
                        <a:lnSpc>
                          <a:spcPct val="115000"/>
                        </a:lnSpc>
                        <a:spcBef>
                          <a:spcPts val="0"/>
                        </a:spcBef>
                        <a:spcAft>
                          <a:spcPts val="0"/>
                        </a:spcAft>
                      </a:pPr>
                      <a:r>
                        <a:rPr lang="en-US" sz="1200" dirty="0">
                          <a:latin typeface="Book Antiqua" pitchFamily="18" charset="0"/>
                        </a:rPr>
                        <a:t>The reform has no impact on the price of services rendered.</a:t>
                      </a:r>
                      <a:endParaRPr lang="en-US" sz="1200" dirty="0">
                        <a:latin typeface="Book Antiqua" pitchFamily="18" charset="0"/>
                        <a:ea typeface="Times New Roman"/>
                        <a:cs typeface="Times New Roman"/>
                      </a:endParaRPr>
                    </a:p>
                  </a:txBody>
                  <a:tcPr marL="68580" marR="68580" marT="0" marB="0" anchor="ctr"/>
                </a:tc>
              </a:tr>
              <a:tr h="323850">
                <a:tc>
                  <a:txBody>
                    <a:bodyPr/>
                    <a:lstStyle/>
                    <a:p>
                      <a:pPr marL="0" marR="0">
                        <a:lnSpc>
                          <a:spcPct val="115000"/>
                        </a:lnSpc>
                        <a:spcBef>
                          <a:spcPts val="0"/>
                        </a:spcBef>
                        <a:spcAft>
                          <a:spcPts val="0"/>
                        </a:spcAft>
                      </a:pPr>
                      <a:r>
                        <a:rPr lang="en-US" sz="1200" dirty="0">
                          <a:latin typeface="Book Antiqua" pitchFamily="18" charset="0"/>
                        </a:rPr>
                        <a:t>The reform has not reduced bus related injuries and fatalities.</a:t>
                      </a:r>
                      <a:endParaRPr lang="en-US" sz="1200" dirty="0">
                        <a:latin typeface="Book Antiqua" pitchFamily="18" charset="0"/>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Definition of Benefits to Consumer and Producers</a:t>
            </a:r>
            <a:endParaRPr lang="en-US" sz="2000" b="1" dirty="0"/>
          </a:p>
        </p:txBody>
      </p:sp>
      <p:sp>
        <p:nvSpPr>
          <p:cNvPr id="4" name="Content Placeholder 3"/>
          <p:cNvSpPr>
            <a:spLocks noGrp="1"/>
          </p:cNvSpPr>
          <p:nvPr>
            <p:ph sz="quarter" idx="15"/>
          </p:nvPr>
        </p:nvSpPr>
        <p:spPr>
          <a:xfrm>
            <a:off x="304800" y="1066800"/>
            <a:ext cx="8077200" cy="5410200"/>
          </a:xfrm>
        </p:spPr>
        <p:txBody>
          <a:bodyPr>
            <a:normAutofit/>
          </a:bodyPr>
          <a:lstStyle/>
          <a:p>
            <a:pPr marL="236538" indent="-236538" algn="just">
              <a:lnSpc>
                <a:spcPct val="150000"/>
              </a:lnSpc>
              <a:spcBef>
                <a:spcPts val="0"/>
              </a:spcBef>
              <a:buFont typeface="Wingdings" pitchFamily="2" charset="2"/>
              <a:buChar char="§"/>
            </a:pPr>
            <a:r>
              <a:rPr lang="en-US" sz="1800" dirty="0" smtClean="0"/>
              <a:t>Impacts on</a:t>
            </a:r>
            <a:r>
              <a:rPr lang="en-US" sz="1800" b="1" dirty="0" smtClean="0"/>
              <a:t> </a:t>
            </a:r>
            <a:r>
              <a:rPr lang="en-US" sz="1800" dirty="0" smtClean="0"/>
              <a:t>consumer welfare will focus on the end consumer</a:t>
            </a:r>
          </a:p>
          <a:p>
            <a:pPr marL="236538" indent="-236538" algn="just">
              <a:lnSpc>
                <a:spcPct val="150000"/>
              </a:lnSpc>
              <a:spcBef>
                <a:spcPts val="0"/>
              </a:spcBef>
              <a:buFont typeface="Wingdings" pitchFamily="2" charset="2"/>
              <a:buChar char="§"/>
            </a:pPr>
            <a:r>
              <a:rPr lang="en-US" sz="1800" dirty="0" smtClean="0"/>
              <a:t>On the producer side, the project will look at reforms throughout the various levels of the supply chains</a:t>
            </a:r>
          </a:p>
          <a:p>
            <a:pPr marL="236538" indent="-236538" algn="just">
              <a:lnSpc>
                <a:spcPct val="150000"/>
              </a:lnSpc>
              <a:spcBef>
                <a:spcPts val="0"/>
              </a:spcBef>
              <a:buFont typeface="Wingdings" pitchFamily="2" charset="2"/>
              <a:buChar char="§"/>
            </a:pPr>
            <a:r>
              <a:rPr lang="en-US" sz="1800" dirty="0" smtClean="0"/>
              <a:t>Impact on producers should be measured as benefits accruing to them from:</a:t>
            </a:r>
            <a:endParaRPr lang="en-US" sz="1800" b="1" dirty="0" smtClean="0"/>
          </a:p>
          <a:p>
            <a:pPr marL="979488" lvl="1" indent="-236538" algn="just">
              <a:lnSpc>
                <a:spcPct val="150000"/>
              </a:lnSpc>
              <a:spcBef>
                <a:spcPts val="0"/>
              </a:spcBef>
              <a:buFont typeface="Wingdings" pitchFamily="2" charset="2"/>
              <a:buChar char="§"/>
            </a:pPr>
            <a:r>
              <a:rPr lang="en-US" sz="1800" dirty="0" smtClean="0"/>
              <a:t>Ease of entry,</a:t>
            </a:r>
          </a:p>
          <a:p>
            <a:pPr marL="979488" lvl="1" indent="-236538" algn="just">
              <a:lnSpc>
                <a:spcPct val="150000"/>
              </a:lnSpc>
              <a:spcBef>
                <a:spcPts val="0"/>
              </a:spcBef>
              <a:buFont typeface="Wingdings" pitchFamily="2" charset="2"/>
              <a:buChar char="§"/>
            </a:pPr>
            <a:r>
              <a:rPr lang="en-US" sz="1800" dirty="0" smtClean="0"/>
              <a:t>Ease of doing business,</a:t>
            </a:r>
          </a:p>
          <a:p>
            <a:pPr marL="979488" lvl="1" indent="-236538" algn="just">
              <a:lnSpc>
                <a:spcPct val="150000"/>
              </a:lnSpc>
              <a:spcBef>
                <a:spcPts val="0"/>
              </a:spcBef>
              <a:buFont typeface="Wingdings" pitchFamily="2" charset="2"/>
              <a:buChar char="§"/>
            </a:pPr>
            <a:r>
              <a:rPr lang="en-US" sz="1800" dirty="0" smtClean="0"/>
              <a:t>Operational efficiencies.</a:t>
            </a:r>
          </a:p>
          <a:p>
            <a:pPr marL="236538" indent="-236538" algn="just">
              <a:lnSpc>
                <a:spcPct val="150000"/>
              </a:lnSpc>
              <a:spcBef>
                <a:spcPts val="0"/>
              </a:spcBef>
              <a:buFont typeface="Wingdings" pitchFamily="2" charset="2"/>
              <a:buChar char="§"/>
            </a:pPr>
            <a:endParaRPr lang="en-US" sz="1800" dirty="0" smtClean="0">
              <a:latin typeface="Book Antiqua" pitchFamily="18" charset="0"/>
            </a:endParaRPr>
          </a:p>
          <a:p>
            <a:pPr marL="236538" indent="-236538" algn="just">
              <a:lnSpc>
                <a:spcPct val="150000"/>
              </a:lnSpc>
              <a:spcBef>
                <a:spcPts val="0"/>
              </a:spcBef>
            </a:pPr>
            <a:endParaRPr lang="en-US" sz="1600" dirty="0" smtClean="0"/>
          </a:p>
          <a:p>
            <a:pPr marL="236538" indent="-236538" algn="just">
              <a:lnSpc>
                <a:spcPct val="150000"/>
              </a:lnSpc>
              <a:spcBef>
                <a:spcPts val="0"/>
              </a:spcBef>
            </a:pPr>
            <a:endParaRPr 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Identification of Variables and Data to be Collected</a:t>
            </a:r>
          </a:p>
        </p:txBody>
      </p:sp>
      <p:sp>
        <p:nvSpPr>
          <p:cNvPr id="4" name="Content Placeholder 3"/>
          <p:cNvSpPr>
            <a:spLocks noGrp="1"/>
          </p:cNvSpPr>
          <p:nvPr>
            <p:ph sz="quarter" idx="15"/>
          </p:nvPr>
        </p:nvSpPr>
        <p:spPr>
          <a:xfrm>
            <a:off x="304800" y="990600"/>
            <a:ext cx="8077200" cy="5410200"/>
          </a:xfrm>
        </p:spPr>
        <p:txBody>
          <a:bodyPr>
            <a:normAutofit/>
          </a:bodyPr>
          <a:lstStyle/>
          <a:p>
            <a:pPr marL="236538" indent="-236538" algn="just">
              <a:lnSpc>
                <a:spcPct val="150000"/>
              </a:lnSpc>
              <a:spcBef>
                <a:spcPts val="0"/>
              </a:spcBef>
              <a:buFont typeface="Wingdings" pitchFamily="2" charset="2"/>
              <a:buChar char="§"/>
            </a:pPr>
            <a:r>
              <a:rPr lang="en-US" sz="1600" dirty="0" smtClean="0"/>
              <a:t>Potential variables capturing </a:t>
            </a:r>
            <a:r>
              <a:rPr lang="en-US" sz="1600" b="1" dirty="0" smtClean="0"/>
              <a:t>consumer welfare and</a:t>
            </a:r>
            <a:r>
              <a:rPr lang="en-US" sz="1600" b="1" dirty="0" smtClean="0">
                <a:solidFill>
                  <a:srgbClr val="FF0000"/>
                </a:solidFill>
              </a:rPr>
              <a:t> </a:t>
            </a:r>
            <a:r>
              <a:rPr lang="en-US" sz="1600" b="1" dirty="0" smtClean="0"/>
              <a:t>benefits to producers</a:t>
            </a:r>
            <a:r>
              <a:rPr lang="en-US" sz="1600" dirty="0" smtClean="0"/>
              <a:t> include:</a:t>
            </a:r>
            <a:endParaRPr lang="en-US" sz="1600" dirty="0" smtClean="0">
              <a:solidFill>
                <a:srgbClr val="FF0000"/>
              </a:solidFill>
            </a:endParaRPr>
          </a:p>
        </p:txBody>
      </p:sp>
      <p:graphicFrame>
        <p:nvGraphicFramePr>
          <p:cNvPr id="5" name="Table 4"/>
          <p:cNvGraphicFramePr>
            <a:graphicFrameLocks noGrp="1"/>
          </p:cNvGraphicFramePr>
          <p:nvPr/>
        </p:nvGraphicFramePr>
        <p:xfrm>
          <a:off x="685800" y="2057400"/>
          <a:ext cx="7696200" cy="4089400"/>
        </p:xfrm>
        <a:graphic>
          <a:graphicData uri="http://schemas.openxmlformats.org/drawingml/2006/table">
            <a:tbl>
              <a:tblPr firstRow="1" bandRow="1">
                <a:tableStyleId>{93296810-A885-4BE3-A3E7-6D5BEEA58F35}</a:tableStyleId>
              </a:tblPr>
              <a:tblGrid>
                <a:gridCol w="3848100"/>
                <a:gridCol w="3848100"/>
              </a:tblGrid>
              <a:tr h="408940">
                <a:tc>
                  <a:txBody>
                    <a:bodyPr/>
                    <a:lstStyle/>
                    <a:p>
                      <a:pPr algn="ctr"/>
                      <a:r>
                        <a:rPr kumimoji="0" lang="en-US" sz="1200" b="1" cap="small" spc="0" dirty="0" smtClean="0">
                          <a:solidFill>
                            <a:schemeClr val="lt1"/>
                          </a:solidFill>
                          <a:latin typeface="Book Antiqua" pitchFamily="18" charset="0"/>
                          <a:ea typeface="+mn-ea"/>
                          <a:cs typeface="+mn-cs"/>
                        </a:rPr>
                        <a:t>Benefits</a:t>
                      </a:r>
                      <a:r>
                        <a:rPr kumimoji="0" lang="en-US" sz="1200" b="1" cap="small" spc="0" baseline="0" dirty="0" smtClean="0">
                          <a:solidFill>
                            <a:schemeClr val="lt1"/>
                          </a:solidFill>
                          <a:latin typeface="Book Antiqua" pitchFamily="18" charset="0"/>
                          <a:ea typeface="+mn-ea"/>
                          <a:cs typeface="+mn-cs"/>
                        </a:rPr>
                        <a:t> to </a:t>
                      </a:r>
                      <a:r>
                        <a:rPr kumimoji="0" lang="en-US" sz="1200" b="1" cap="small" spc="0" dirty="0" smtClean="0">
                          <a:solidFill>
                            <a:schemeClr val="lt1"/>
                          </a:solidFill>
                          <a:latin typeface="Book Antiqua" pitchFamily="18" charset="0"/>
                          <a:ea typeface="+mn-ea"/>
                          <a:cs typeface="+mn-cs"/>
                        </a:rPr>
                        <a:t>Consumer/Consumer</a:t>
                      </a:r>
                      <a:r>
                        <a:rPr kumimoji="0" lang="en-US" sz="1200" b="1" cap="small" spc="0" baseline="0" dirty="0" smtClean="0">
                          <a:solidFill>
                            <a:schemeClr val="lt1"/>
                          </a:solidFill>
                          <a:latin typeface="Book Antiqua" pitchFamily="18" charset="0"/>
                          <a:ea typeface="+mn-ea"/>
                          <a:cs typeface="+mn-cs"/>
                        </a:rPr>
                        <a:t> </a:t>
                      </a:r>
                      <a:r>
                        <a:rPr kumimoji="0" lang="en-US" sz="1200" b="1" cap="small" spc="0" dirty="0" smtClean="0">
                          <a:solidFill>
                            <a:schemeClr val="lt1"/>
                          </a:solidFill>
                          <a:latin typeface="Book Antiqua" pitchFamily="18" charset="0"/>
                          <a:ea typeface="+mn-ea"/>
                          <a:cs typeface="+mn-cs"/>
                        </a:rPr>
                        <a:t> Welfare</a:t>
                      </a:r>
                      <a:endParaRPr kumimoji="0" lang="en-IN" sz="1200" b="1" cap="small" spc="0" dirty="0">
                        <a:solidFill>
                          <a:schemeClr val="lt1"/>
                        </a:solidFill>
                        <a:latin typeface="Book Antiqua" pitchFamily="18" charset="0"/>
                        <a:ea typeface="+mn-ea"/>
                        <a:cs typeface="+mn-cs"/>
                      </a:endParaRPr>
                    </a:p>
                  </a:txBody>
                  <a:tcPr anchor="ctr"/>
                </a:tc>
                <a:tc>
                  <a:txBody>
                    <a:bodyPr/>
                    <a:lstStyle/>
                    <a:p>
                      <a:pPr marL="0" algn="ctr" rtl="0" eaLnBrk="1" latinLnBrk="0" hangingPunct="1"/>
                      <a:r>
                        <a:rPr kumimoji="0" lang="en-US" sz="1200" b="1" cap="small" spc="0" dirty="0" smtClean="0">
                          <a:solidFill>
                            <a:schemeClr val="lt1"/>
                          </a:solidFill>
                          <a:latin typeface="Book Antiqua" pitchFamily="18" charset="0"/>
                          <a:ea typeface="+mn-ea"/>
                          <a:cs typeface="+mn-cs"/>
                        </a:rPr>
                        <a:t>Benefits to Producers</a:t>
                      </a:r>
                      <a:endParaRPr kumimoji="0" lang="en-IN" sz="1200" b="1" cap="small" spc="0" dirty="0" smtClean="0">
                        <a:solidFill>
                          <a:schemeClr val="lt1"/>
                        </a:solidFill>
                        <a:latin typeface="Book Antiqua" pitchFamily="18" charset="0"/>
                        <a:ea typeface="+mn-ea"/>
                        <a:cs typeface="+mn-cs"/>
                      </a:endParaRPr>
                    </a:p>
                  </a:txBody>
                  <a:tcPr anchor="ctr"/>
                </a:tc>
              </a:tr>
              <a:tr h="408940">
                <a:tc>
                  <a:txBody>
                    <a:bodyPr/>
                    <a:lstStyle/>
                    <a:p>
                      <a:pPr algn="ctr"/>
                      <a:r>
                        <a:rPr lang="en-US" sz="1300" dirty="0" smtClean="0">
                          <a:latin typeface="Book Antiqua" pitchFamily="18" charset="0"/>
                        </a:rPr>
                        <a:t>Access to goods/services</a:t>
                      </a:r>
                      <a:endParaRPr lang="en-IN" sz="1300" dirty="0">
                        <a:latin typeface="Book Antiqua" pitchFamily="18" charset="0"/>
                      </a:endParaRPr>
                    </a:p>
                  </a:txBody>
                  <a:tcPr anchor="ctr"/>
                </a:tc>
                <a:tc>
                  <a:txBody>
                    <a:bodyPr/>
                    <a:lstStyle/>
                    <a:p>
                      <a:pPr algn="ctr"/>
                      <a:r>
                        <a:rPr lang="en-US" sz="1300" dirty="0" smtClean="0">
                          <a:latin typeface="Book Antiqua" pitchFamily="18" charset="0"/>
                        </a:rPr>
                        <a:t>Access to essential services</a:t>
                      </a:r>
                      <a:endParaRPr lang="en-IN" sz="1300" dirty="0">
                        <a:latin typeface="Book Antiqua" pitchFamily="18" charset="0"/>
                      </a:endParaRPr>
                    </a:p>
                  </a:txBody>
                  <a:tcPr anchor="ctr"/>
                </a:tc>
              </a:tr>
              <a:tr h="408940">
                <a:tc>
                  <a:txBody>
                    <a:bodyPr/>
                    <a:lstStyle/>
                    <a:p>
                      <a:pPr algn="ctr"/>
                      <a:r>
                        <a:rPr lang="en-US" sz="1300" dirty="0" smtClean="0">
                          <a:latin typeface="Book Antiqua" pitchFamily="18" charset="0"/>
                        </a:rPr>
                        <a:t>Quality</a:t>
                      </a:r>
                      <a:endParaRPr lang="en-IN" sz="1300" dirty="0">
                        <a:latin typeface="Book Antiqua" pitchFamily="18" charset="0"/>
                      </a:endParaRPr>
                    </a:p>
                  </a:txBody>
                  <a:tcPr anchor="ctr"/>
                </a:tc>
                <a:tc>
                  <a:txBody>
                    <a:bodyPr/>
                    <a:lstStyle/>
                    <a:p>
                      <a:pPr algn="ctr"/>
                      <a:r>
                        <a:rPr lang="en-US" sz="1300" dirty="0" smtClean="0">
                          <a:latin typeface="Book Antiqua" pitchFamily="18" charset="0"/>
                        </a:rPr>
                        <a:t>Free movement of goods and services</a:t>
                      </a:r>
                      <a:endParaRPr lang="en-IN" sz="1300" dirty="0">
                        <a:latin typeface="Book Antiqua" pitchFamily="18" charset="0"/>
                      </a:endParaRPr>
                    </a:p>
                  </a:txBody>
                  <a:tcPr anchor="ctr"/>
                </a:tc>
              </a:tr>
              <a:tr h="408940">
                <a:tc>
                  <a:txBody>
                    <a:bodyPr/>
                    <a:lstStyle/>
                    <a:p>
                      <a:pPr algn="ctr"/>
                      <a:r>
                        <a:rPr lang="en-US" sz="1300" dirty="0" smtClean="0">
                          <a:latin typeface="Book Antiqua" pitchFamily="18" charset="0"/>
                        </a:rPr>
                        <a:t>Price changes</a:t>
                      </a:r>
                      <a:endParaRPr lang="en-IN" sz="1300" dirty="0">
                        <a:latin typeface="Book Antiqua" pitchFamily="18" charset="0"/>
                      </a:endParaRPr>
                    </a:p>
                  </a:txBody>
                  <a:tcPr anchor="ctr"/>
                </a:tc>
                <a:tc>
                  <a:txBody>
                    <a:bodyPr/>
                    <a:lstStyle/>
                    <a:p>
                      <a:pPr algn="ctr"/>
                      <a:r>
                        <a:rPr lang="en-US" sz="1300" dirty="0" smtClean="0">
                          <a:latin typeface="Book Antiqua" pitchFamily="18" charset="0"/>
                        </a:rPr>
                        <a:t>Predictability of regulatory actions</a:t>
                      </a:r>
                      <a:endParaRPr lang="en-IN" sz="1300" dirty="0">
                        <a:latin typeface="Book Antiqua" pitchFamily="18" charset="0"/>
                      </a:endParaRPr>
                    </a:p>
                  </a:txBody>
                  <a:tcPr anchor="ctr"/>
                </a:tc>
              </a:tr>
              <a:tr h="408940">
                <a:tc>
                  <a:txBody>
                    <a:bodyPr/>
                    <a:lstStyle/>
                    <a:p>
                      <a:pPr algn="ctr"/>
                      <a:r>
                        <a:rPr lang="en-US" sz="1300" dirty="0" smtClean="0">
                          <a:latin typeface="Book Antiqua" pitchFamily="18" charset="0"/>
                        </a:rPr>
                        <a:t>Choices of new goods/services</a:t>
                      </a:r>
                      <a:endParaRPr lang="en-IN" sz="1300" dirty="0">
                        <a:latin typeface="Book Antiqua" pitchFamily="18" charset="0"/>
                      </a:endParaRPr>
                    </a:p>
                  </a:txBody>
                  <a:tcPr anchor="ctr"/>
                </a:tc>
                <a:tc>
                  <a:txBody>
                    <a:bodyPr/>
                    <a:lstStyle/>
                    <a:p>
                      <a:pPr algn="ctr"/>
                      <a:r>
                        <a:rPr lang="en-US" sz="1300" dirty="0" smtClean="0">
                          <a:latin typeface="Book Antiqua" pitchFamily="18" charset="0"/>
                        </a:rPr>
                        <a:t>Cost savings</a:t>
                      </a:r>
                      <a:endParaRPr lang="en-IN" sz="1300" dirty="0">
                        <a:latin typeface="Book Antiqua" pitchFamily="18" charset="0"/>
                      </a:endParaRPr>
                    </a:p>
                  </a:txBody>
                  <a:tcPr anchor="ctr"/>
                </a:tc>
              </a:tr>
              <a:tr h="408940">
                <a:tc>
                  <a:txBody>
                    <a:bodyPr/>
                    <a:lstStyle/>
                    <a:p>
                      <a:pPr algn="ctr"/>
                      <a:r>
                        <a:rPr lang="en-US" sz="1300" dirty="0" smtClean="0">
                          <a:latin typeface="Book Antiqua" pitchFamily="18" charset="0"/>
                        </a:rPr>
                        <a:t>Time savings</a:t>
                      </a:r>
                      <a:endParaRPr lang="en-IN" sz="1300" dirty="0">
                        <a:latin typeface="Book Antiqua" pitchFamily="18" charset="0"/>
                      </a:endParaRPr>
                    </a:p>
                  </a:txBody>
                  <a:tcPr anchor="ctr"/>
                </a:tc>
                <a:tc>
                  <a:txBody>
                    <a:bodyPr/>
                    <a:lstStyle/>
                    <a:p>
                      <a:pPr algn="ctr"/>
                      <a:r>
                        <a:rPr lang="en-US" sz="1300" dirty="0" smtClean="0">
                          <a:latin typeface="Book Antiqua" pitchFamily="18" charset="0"/>
                        </a:rPr>
                        <a:t>Fair market processes</a:t>
                      </a:r>
                      <a:endParaRPr lang="en-IN" sz="1300" dirty="0">
                        <a:latin typeface="Book Antiqua" pitchFamily="18" charset="0"/>
                      </a:endParaRPr>
                    </a:p>
                  </a:txBody>
                  <a:tcPr anchor="ctr"/>
                </a:tc>
              </a:tr>
              <a:tr h="408940">
                <a:tc>
                  <a:txBody>
                    <a:bodyPr/>
                    <a:lstStyle/>
                    <a:p>
                      <a:pPr algn="ctr"/>
                      <a:r>
                        <a:rPr lang="en-IN" sz="1300" dirty="0" smtClean="0">
                          <a:latin typeface="Book Antiqua" pitchFamily="18" charset="0"/>
                        </a:rPr>
                        <a:t>Access to</a:t>
                      </a:r>
                      <a:r>
                        <a:rPr lang="en-IN" sz="1300" baseline="0" dirty="0" smtClean="0">
                          <a:latin typeface="Book Antiqua" pitchFamily="18" charset="0"/>
                        </a:rPr>
                        <a:t> financing</a:t>
                      </a:r>
                      <a:endParaRPr lang="en-IN" sz="1300" dirty="0">
                        <a:latin typeface="Book Antiqua" pitchFamily="18" charset="0"/>
                      </a:endParaRPr>
                    </a:p>
                  </a:txBody>
                  <a:tcPr anchor="ctr"/>
                </a:tc>
                <a:tc>
                  <a:txBody>
                    <a:bodyPr/>
                    <a:lstStyle/>
                    <a:p>
                      <a:pPr algn="ctr"/>
                      <a:r>
                        <a:rPr lang="en-IN" sz="1300" dirty="0" smtClean="0">
                          <a:latin typeface="Book Antiqua" pitchFamily="18" charset="0"/>
                        </a:rPr>
                        <a:t>Productivity gains</a:t>
                      </a:r>
                      <a:endParaRPr lang="en-IN" sz="1300" dirty="0">
                        <a:latin typeface="Book Antiqua" pitchFamily="18" charset="0"/>
                      </a:endParaRPr>
                    </a:p>
                  </a:txBody>
                  <a:tcPr anchor="ctr"/>
                </a:tc>
              </a:tr>
              <a:tr h="408940">
                <a:tc>
                  <a:txBody>
                    <a:bodyPr/>
                    <a:lstStyle/>
                    <a:p>
                      <a:pPr algn="ctr"/>
                      <a:endParaRPr lang="en-IN" sz="1300" dirty="0">
                        <a:latin typeface="Book Antiqua" pitchFamily="18" charset="0"/>
                      </a:endParaRPr>
                    </a:p>
                  </a:txBody>
                  <a:tcPr anchor="ctr"/>
                </a:tc>
                <a:tc>
                  <a:txBody>
                    <a:bodyPr/>
                    <a:lstStyle/>
                    <a:p>
                      <a:pPr algn="ctr"/>
                      <a:r>
                        <a:rPr lang="en-US" sz="1300" dirty="0" smtClean="0">
                          <a:latin typeface="Book Antiqua" pitchFamily="18" charset="0"/>
                        </a:rPr>
                        <a:t>Level-playing field</a:t>
                      </a:r>
                      <a:endParaRPr lang="en-IN" sz="1300" dirty="0">
                        <a:latin typeface="Book Antiqua" pitchFamily="18" charset="0"/>
                      </a:endParaRPr>
                    </a:p>
                  </a:txBody>
                  <a:tcPr anchor="ctr"/>
                </a:tc>
              </a:tr>
              <a:tr h="408940">
                <a:tc>
                  <a:txBody>
                    <a:bodyPr/>
                    <a:lstStyle/>
                    <a:p>
                      <a:pPr algn="ctr"/>
                      <a:endParaRPr lang="en-IN" sz="1300" dirty="0">
                        <a:latin typeface="Book Antiqua"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Book Antiqua" pitchFamily="18" charset="0"/>
                        </a:rPr>
                        <a:t>Transparency in market</a:t>
                      </a:r>
                      <a:endParaRPr lang="en-IN" sz="1300" dirty="0" smtClean="0">
                        <a:latin typeface="Book Antiqua" pitchFamily="18" charset="0"/>
                      </a:endParaRPr>
                    </a:p>
                  </a:txBody>
                  <a:tcPr anchor="ctr"/>
                </a:tc>
              </a:tr>
              <a:tr h="408940">
                <a:tc>
                  <a:txBody>
                    <a:bodyPr/>
                    <a:lstStyle/>
                    <a:p>
                      <a:pPr algn="ctr"/>
                      <a:endParaRPr lang="en-IN" sz="1300" dirty="0">
                        <a:latin typeface="Book Antiqua"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dirty="0" smtClean="0">
                          <a:latin typeface="Book Antiqua" pitchFamily="18" charset="0"/>
                        </a:rPr>
                        <a:t>Profit</a:t>
                      </a:r>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Identification of Variables and Data to be Collected</a:t>
            </a:r>
          </a:p>
        </p:txBody>
      </p:sp>
      <p:sp>
        <p:nvSpPr>
          <p:cNvPr id="3" name="Content Placeholder 2"/>
          <p:cNvSpPr>
            <a:spLocks noGrp="1"/>
          </p:cNvSpPr>
          <p:nvPr>
            <p:ph sz="quarter" idx="15"/>
          </p:nvPr>
        </p:nvSpPr>
        <p:spPr>
          <a:xfrm>
            <a:off x="304800" y="990600"/>
            <a:ext cx="8077200" cy="5105400"/>
          </a:xfrm>
        </p:spPr>
        <p:txBody>
          <a:bodyPr>
            <a:normAutofit/>
          </a:bodyPr>
          <a:lstStyle/>
          <a:p>
            <a:pPr marL="236538" indent="-236538" algn="just">
              <a:lnSpc>
                <a:spcPct val="150000"/>
              </a:lnSpc>
              <a:spcBef>
                <a:spcPts val="0"/>
              </a:spcBef>
              <a:spcAft>
                <a:spcPts val="600"/>
              </a:spcAft>
              <a:buFont typeface="Wingdings" pitchFamily="2" charset="2"/>
              <a:buChar char="§"/>
            </a:pPr>
            <a:r>
              <a:rPr lang="en-US" sz="1600" dirty="0" smtClean="0"/>
              <a:t>Potential sector -wise data to collect from primary and secondary sources:</a:t>
            </a:r>
            <a:endParaRPr lang="en-US" sz="1600" dirty="0" smtClean="0">
              <a:solidFill>
                <a:srgbClr val="FF0000"/>
              </a:solidFill>
            </a:endParaRPr>
          </a:p>
        </p:txBody>
      </p:sp>
      <p:graphicFrame>
        <p:nvGraphicFramePr>
          <p:cNvPr id="4" name="Table 3"/>
          <p:cNvGraphicFramePr>
            <a:graphicFrameLocks noGrp="1"/>
          </p:cNvGraphicFramePr>
          <p:nvPr/>
        </p:nvGraphicFramePr>
        <p:xfrm>
          <a:off x="457200" y="2209800"/>
          <a:ext cx="7696200" cy="3850638"/>
        </p:xfrm>
        <a:graphic>
          <a:graphicData uri="http://schemas.openxmlformats.org/drawingml/2006/table">
            <a:tbl>
              <a:tblPr firstRow="1" bandRow="1">
                <a:tableStyleId>{93296810-A885-4BE3-A3E7-6D5BEEA58F35}</a:tableStyleId>
              </a:tblPr>
              <a:tblGrid>
                <a:gridCol w="3848100"/>
                <a:gridCol w="3848100"/>
              </a:tblGrid>
              <a:tr h="333228">
                <a:tc>
                  <a:txBody>
                    <a:bodyPr/>
                    <a:lstStyle/>
                    <a:p>
                      <a:pPr algn="ctr"/>
                      <a:r>
                        <a:rPr kumimoji="0" lang="en-US" sz="1200" b="1" cap="small" spc="0" dirty="0" smtClean="0">
                          <a:solidFill>
                            <a:schemeClr val="lt1"/>
                          </a:solidFill>
                          <a:latin typeface="Book Antiqua" pitchFamily="18" charset="0"/>
                          <a:ea typeface="+mn-ea"/>
                          <a:cs typeface="+mn-cs"/>
                        </a:rPr>
                        <a:t>Staple food</a:t>
                      </a:r>
                      <a:endParaRPr kumimoji="0" lang="en-IN" sz="1200" b="1" cap="small" spc="0" dirty="0" smtClean="0">
                        <a:solidFill>
                          <a:schemeClr val="lt1"/>
                        </a:solidFill>
                        <a:latin typeface="Book Antiqua" pitchFamily="18" charset="0"/>
                        <a:ea typeface="+mn-ea"/>
                        <a:cs typeface="+mn-cs"/>
                      </a:endParaRPr>
                    </a:p>
                  </a:txBody>
                  <a:tcPr anchor="ctr"/>
                </a:tc>
                <a:tc>
                  <a:txBody>
                    <a:bodyPr/>
                    <a:lstStyle/>
                    <a:p>
                      <a:pPr algn="ctr"/>
                      <a:r>
                        <a:rPr kumimoji="0" lang="en-US" sz="1200" b="1" cap="small" spc="0" dirty="0" smtClean="0">
                          <a:solidFill>
                            <a:schemeClr val="lt1"/>
                          </a:solidFill>
                          <a:latin typeface="Book Antiqua" pitchFamily="18" charset="0"/>
                          <a:ea typeface="+mn-ea"/>
                          <a:cs typeface="+mn-cs"/>
                        </a:rPr>
                        <a:t>Bus transport </a:t>
                      </a:r>
                      <a:endParaRPr kumimoji="0" lang="en-IN" sz="1200" b="1" cap="small" spc="0" dirty="0" smtClean="0">
                        <a:solidFill>
                          <a:schemeClr val="lt1"/>
                        </a:solidFill>
                        <a:latin typeface="Book Antiqua" pitchFamily="18" charset="0"/>
                        <a:ea typeface="+mn-ea"/>
                        <a:cs typeface="+mn-cs"/>
                      </a:endParaRPr>
                    </a:p>
                  </a:txBody>
                  <a:tcPr anchor="ctr"/>
                </a:tc>
              </a:tr>
              <a:tr h="351741">
                <a:tc>
                  <a:txBody>
                    <a:bodyPr/>
                    <a:lstStyle/>
                    <a:p>
                      <a:pPr algn="ctr"/>
                      <a:r>
                        <a:rPr lang="en-US" sz="1300" dirty="0" smtClean="0">
                          <a:latin typeface="Book Antiqua" pitchFamily="18" charset="0"/>
                        </a:rPr>
                        <a:t>Price data</a:t>
                      </a:r>
                      <a:endParaRPr lang="en-IN" sz="1300" dirty="0">
                        <a:latin typeface="Book Antiqua" pitchFamily="18" charset="0"/>
                      </a:endParaRPr>
                    </a:p>
                  </a:txBody>
                  <a:tcPr/>
                </a:tc>
                <a:tc>
                  <a:txBody>
                    <a:bodyPr/>
                    <a:lstStyle/>
                    <a:p>
                      <a:pPr algn="ctr"/>
                      <a:r>
                        <a:rPr lang="en-US" sz="1300" dirty="0" smtClean="0">
                          <a:latin typeface="Book Antiqua" pitchFamily="18" charset="0"/>
                        </a:rPr>
                        <a:t>Price data</a:t>
                      </a:r>
                      <a:endParaRPr lang="en-IN" sz="1300" dirty="0">
                        <a:latin typeface="Book Antiqua" pitchFamily="18" charset="0"/>
                      </a:endParaRPr>
                    </a:p>
                  </a:txBody>
                  <a:tcPr/>
                </a:tc>
              </a:tr>
              <a:tr h="351741">
                <a:tc>
                  <a:txBody>
                    <a:bodyPr/>
                    <a:lstStyle/>
                    <a:p>
                      <a:pPr algn="ctr"/>
                      <a:r>
                        <a:rPr lang="en-US" sz="1300" dirty="0" smtClean="0">
                          <a:latin typeface="Book Antiqua" pitchFamily="18" charset="0"/>
                        </a:rPr>
                        <a:t>Costs of production </a:t>
                      </a:r>
                      <a:endParaRPr lang="en-IN" sz="1300" dirty="0">
                        <a:latin typeface="Book Antiqua" pitchFamily="18" charset="0"/>
                      </a:endParaRPr>
                    </a:p>
                  </a:txBody>
                  <a:tcPr/>
                </a:tc>
                <a:tc>
                  <a:txBody>
                    <a:bodyPr/>
                    <a:lstStyle/>
                    <a:p>
                      <a:pPr algn="ctr"/>
                      <a:r>
                        <a:rPr lang="en-US" sz="1300" dirty="0" smtClean="0">
                          <a:latin typeface="Book Antiqua" pitchFamily="18" charset="0"/>
                        </a:rPr>
                        <a:t>Costs of production </a:t>
                      </a:r>
                      <a:endParaRPr lang="en-IN" sz="1300" dirty="0">
                        <a:latin typeface="Book Antiqua" pitchFamily="18" charset="0"/>
                      </a:endParaRPr>
                    </a:p>
                  </a:txBody>
                  <a:tcPr/>
                </a:tc>
              </a:tr>
              <a:tr h="351741">
                <a:tc>
                  <a:txBody>
                    <a:bodyPr/>
                    <a:lstStyle/>
                    <a:p>
                      <a:pPr algn="ctr"/>
                      <a:r>
                        <a:rPr lang="en-US" sz="1300" dirty="0" smtClean="0">
                          <a:latin typeface="Book Antiqua" pitchFamily="18" charset="0"/>
                        </a:rPr>
                        <a:t>Quantities produced and sold</a:t>
                      </a:r>
                      <a:endParaRPr lang="en-IN" sz="1300" dirty="0">
                        <a:latin typeface="Book Antiqua" pitchFamily="18" charset="0"/>
                      </a:endParaRPr>
                    </a:p>
                  </a:txBody>
                  <a:tcPr/>
                </a:tc>
                <a:tc>
                  <a:txBody>
                    <a:bodyPr/>
                    <a:lstStyle/>
                    <a:p>
                      <a:pPr algn="ctr"/>
                      <a:r>
                        <a:rPr lang="en-US" sz="1300" dirty="0" smtClean="0">
                          <a:latin typeface="Book Antiqua" pitchFamily="18" charset="0"/>
                        </a:rPr>
                        <a:t>Frequency</a:t>
                      </a:r>
                      <a:r>
                        <a:rPr lang="en-US" sz="1300" baseline="0" dirty="0" smtClean="0">
                          <a:latin typeface="Book Antiqua" pitchFamily="18" charset="0"/>
                        </a:rPr>
                        <a:t> and </a:t>
                      </a:r>
                      <a:r>
                        <a:rPr lang="en-US" sz="1300" dirty="0" smtClean="0">
                          <a:latin typeface="Book Antiqua" pitchFamily="18" charset="0"/>
                        </a:rPr>
                        <a:t>Number of buses</a:t>
                      </a:r>
                      <a:endParaRPr lang="en-IN" sz="1300" dirty="0">
                        <a:latin typeface="Book Antiqua" pitchFamily="18" charset="0"/>
                      </a:endParaRPr>
                    </a:p>
                  </a:txBody>
                  <a:tcPr/>
                </a:tc>
              </a:tr>
              <a:tr h="351741">
                <a:tc>
                  <a:txBody>
                    <a:bodyPr/>
                    <a:lstStyle/>
                    <a:p>
                      <a:pPr algn="ctr"/>
                      <a:r>
                        <a:rPr lang="en-US" sz="1300" dirty="0" smtClean="0">
                          <a:latin typeface="Book Antiqua" pitchFamily="18" charset="0"/>
                        </a:rPr>
                        <a:t>Availability of substitute products </a:t>
                      </a:r>
                      <a:endParaRPr lang="en-IN" sz="1300" dirty="0">
                        <a:latin typeface="Book Antiqua" pitchFamily="18" charset="0"/>
                      </a:endParaRPr>
                    </a:p>
                  </a:txBody>
                  <a:tcPr/>
                </a:tc>
                <a:tc>
                  <a:txBody>
                    <a:bodyPr/>
                    <a:lstStyle/>
                    <a:p>
                      <a:pPr algn="ctr"/>
                      <a:r>
                        <a:rPr lang="en-US" sz="1300" dirty="0" smtClean="0">
                          <a:latin typeface="Book Antiqua" pitchFamily="18" charset="0"/>
                        </a:rPr>
                        <a:t>Number of passengers</a:t>
                      </a:r>
                      <a:endParaRPr lang="en-IN" sz="1300" dirty="0">
                        <a:latin typeface="Book Antiqua" pitchFamily="18" charset="0"/>
                      </a:endParaRPr>
                    </a:p>
                  </a:txBody>
                  <a:tcPr/>
                </a:tc>
              </a:tr>
              <a:tr h="351741">
                <a:tc>
                  <a:txBody>
                    <a:bodyPr/>
                    <a:lstStyle/>
                    <a:p>
                      <a:pPr algn="ctr"/>
                      <a:r>
                        <a:rPr lang="en-US" sz="1300" dirty="0" smtClean="0">
                          <a:latin typeface="Book Antiqua" pitchFamily="18" charset="0"/>
                        </a:rPr>
                        <a:t>Changes in health outcomes</a:t>
                      </a:r>
                      <a:endParaRPr lang="en-IN" sz="1300" dirty="0">
                        <a:latin typeface="Book Antiqua" pitchFamily="18" charset="0"/>
                      </a:endParaRPr>
                    </a:p>
                  </a:txBody>
                  <a:tcPr/>
                </a:tc>
                <a:tc>
                  <a:txBody>
                    <a:bodyPr/>
                    <a:lstStyle/>
                    <a:p>
                      <a:pPr algn="ctr"/>
                      <a:r>
                        <a:rPr lang="en-US" sz="1300" dirty="0" smtClean="0">
                          <a:latin typeface="Book Antiqua" pitchFamily="18" charset="0"/>
                        </a:rPr>
                        <a:t>Available roads and infrastructure</a:t>
                      </a:r>
                      <a:endParaRPr lang="en-IN" sz="1300" dirty="0">
                        <a:latin typeface="Book Antiqua" pitchFamily="18" charset="0"/>
                      </a:endParaRPr>
                    </a:p>
                  </a:txBody>
                  <a:tcPr/>
                </a:tc>
              </a:tr>
              <a:tr h="351741">
                <a:tc>
                  <a:txBody>
                    <a:bodyPr/>
                    <a:lstStyle/>
                    <a:p>
                      <a:pPr algn="ctr"/>
                      <a:r>
                        <a:rPr lang="en-US" sz="1300" dirty="0" smtClean="0">
                          <a:latin typeface="Book Antiqua" pitchFamily="18" charset="0"/>
                        </a:rPr>
                        <a:t>Number of distribution channels</a:t>
                      </a:r>
                      <a:endParaRPr lang="en-IN" sz="1300" dirty="0">
                        <a:latin typeface="Book Antiqua" pitchFamily="18" charset="0"/>
                      </a:endParaRPr>
                    </a:p>
                  </a:txBody>
                  <a:tcPr/>
                </a:tc>
                <a:tc>
                  <a:txBody>
                    <a:bodyPr/>
                    <a:lstStyle/>
                    <a:p>
                      <a:pPr algn="ctr"/>
                      <a:r>
                        <a:rPr lang="en-US" sz="1300" dirty="0" smtClean="0">
                          <a:latin typeface="Book Antiqua" pitchFamily="18" charset="0"/>
                        </a:rPr>
                        <a:t>Substitute products and their details</a:t>
                      </a:r>
                      <a:endParaRPr lang="en-IN" sz="1300" dirty="0">
                        <a:latin typeface="Book Antiqua" pitchFamily="18" charset="0"/>
                      </a:endParaRPr>
                    </a:p>
                  </a:txBody>
                  <a:tcPr/>
                </a:tc>
              </a:tr>
              <a:tr h="351741">
                <a:tc>
                  <a:txBody>
                    <a:bodyPr/>
                    <a:lstStyle/>
                    <a:p>
                      <a:pPr algn="ctr"/>
                      <a:endParaRPr lang="en-IN" sz="1300" dirty="0">
                        <a:latin typeface="Book Antiqua" pitchFamily="18" charset="0"/>
                      </a:endParaRPr>
                    </a:p>
                  </a:txBody>
                  <a:tcPr/>
                </a:tc>
                <a:tc>
                  <a:txBody>
                    <a:bodyPr/>
                    <a:lstStyle/>
                    <a:p>
                      <a:pPr algn="ctr"/>
                      <a:r>
                        <a:rPr lang="en-US" sz="1300" dirty="0" smtClean="0">
                          <a:latin typeface="Book Antiqua" pitchFamily="18" charset="0"/>
                        </a:rPr>
                        <a:t>Number of players in the market</a:t>
                      </a:r>
                      <a:endParaRPr lang="en-IN" sz="1300" dirty="0">
                        <a:latin typeface="Book Antiqua" pitchFamily="18" charset="0"/>
                      </a:endParaRPr>
                    </a:p>
                  </a:txBody>
                  <a:tcPr/>
                </a:tc>
              </a:tr>
              <a:tr h="351741">
                <a:tc>
                  <a:txBody>
                    <a:bodyPr/>
                    <a:lstStyle/>
                    <a:p>
                      <a:pPr algn="ctr"/>
                      <a:endParaRPr lang="en-IN" sz="1300" dirty="0">
                        <a:latin typeface="Book Antiqua" pitchFamily="18" charset="0"/>
                      </a:endParaRPr>
                    </a:p>
                  </a:txBody>
                  <a:tcPr/>
                </a:tc>
                <a:tc>
                  <a:txBody>
                    <a:bodyPr/>
                    <a:lstStyle/>
                    <a:p>
                      <a:pPr algn="ctr"/>
                      <a:r>
                        <a:rPr lang="en-US" sz="1300" dirty="0" smtClean="0">
                          <a:latin typeface="Book Antiqua" pitchFamily="18" charset="0"/>
                        </a:rPr>
                        <a:t>Changes / reduction in fatalities and injuries</a:t>
                      </a:r>
                      <a:endParaRPr lang="en-IN" sz="1300" dirty="0">
                        <a:latin typeface="Book Antiqua" pitchFamily="18" charset="0"/>
                      </a:endParaRPr>
                    </a:p>
                  </a:txBody>
                  <a:tcPr/>
                </a:tc>
              </a:tr>
              <a:tr h="351741">
                <a:tc>
                  <a:txBody>
                    <a:bodyPr/>
                    <a:lstStyle/>
                    <a:p>
                      <a:pPr algn="ctr"/>
                      <a:endParaRPr lang="en-IN" sz="1300" dirty="0">
                        <a:latin typeface="Book Antiqua" pitchFamily="18" charset="0"/>
                      </a:endParaRPr>
                    </a:p>
                  </a:txBody>
                  <a:tcPr/>
                </a:tc>
                <a:tc>
                  <a:txBody>
                    <a:bodyPr/>
                    <a:lstStyle/>
                    <a:p>
                      <a:pPr algn="ctr"/>
                      <a:r>
                        <a:rPr lang="en-IN" sz="1300" dirty="0" smtClean="0">
                          <a:latin typeface="Book Antiqua" pitchFamily="18" charset="0"/>
                        </a:rPr>
                        <a:t>Passengers</a:t>
                      </a:r>
                      <a:r>
                        <a:rPr lang="en-IN" sz="1300" baseline="0" dirty="0" smtClean="0">
                          <a:latin typeface="Book Antiqua" pitchFamily="18" charset="0"/>
                        </a:rPr>
                        <a:t> per bus/capacity of bus</a:t>
                      </a:r>
                      <a:endParaRPr lang="en-IN" sz="1300" dirty="0">
                        <a:latin typeface="Book Antiqua" pitchFamily="18" charset="0"/>
                      </a:endParaRPr>
                    </a:p>
                  </a:txBody>
                  <a:tcPr/>
                </a:tc>
              </a:tr>
              <a:tr h="351741">
                <a:tc>
                  <a:txBody>
                    <a:bodyPr/>
                    <a:lstStyle/>
                    <a:p>
                      <a:pPr algn="ctr"/>
                      <a:endParaRPr lang="en-IN" sz="1300" dirty="0">
                        <a:latin typeface="Book Antiqua" pitchFamily="18" charset="0"/>
                      </a:endParaRPr>
                    </a:p>
                  </a:txBody>
                  <a:tcPr/>
                </a:tc>
                <a:tc>
                  <a:txBody>
                    <a:bodyPr/>
                    <a:lstStyle/>
                    <a:p>
                      <a:pPr algn="ctr"/>
                      <a:r>
                        <a:rPr lang="en-US" sz="1300" dirty="0" smtClean="0">
                          <a:latin typeface="Book Antiqua" pitchFamily="18" charset="0"/>
                        </a:rPr>
                        <a:t>Length of bus routes</a:t>
                      </a:r>
                      <a:endParaRPr lang="en-IN" sz="1300" dirty="0">
                        <a:latin typeface="Book Antiqua"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Data Collection - Data Sources</a:t>
            </a:r>
            <a:endParaRPr lang="en-US" sz="2000" b="1" dirty="0"/>
          </a:p>
        </p:txBody>
      </p:sp>
      <p:sp>
        <p:nvSpPr>
          <p:cNvPr id="3" name="Content Placeholder 2"/>
          <p:cNvSpPr>
            <a:spLocks noGrp="1"/>
          </p:cNvSpPr>
          <p:nvPr>
            <p:ph sz="quarter" idx="15"/>
          </p:nvPr>
        </p:nvSpPr>
        <p:spPr>
          <a:xfrm>
            <a:off x="304800" y="990600"/>
            <a:ext cx="8077200" cy="5410200"/>
          </a:xfrm>
        </p:spPr>
        <p:txBody>
          <a:bodyPr>
            <a:noAutofit/>
          </a:bodyPr>
          <a:lstStyle/>
          <a:p>
            <a:pPr marL="236538" indent="-236538" algn="just">
              <a:lnSpc>
                <a:spcPct val="150000"/>
              </a:lnSpc>
              <a:spcBef>
                <a:spcPts val="0"/>
              </a:spcBef>
              <a:spcAft>
                <a:spcPts val="600"/>
              </a:spcAft>
              <a:buFont typeface="Wingdings" pitchFamily="2" charset="2"/>
              <a:buChar char="§"/>
            </a:pPr>
            <a:r>
              <a:rPr lang="en-US" sz="1500" dirty="0" smtClean="0"/>
              <a:t>Data is available from a combination of</a:t>
            </a:r>
          </a:p>
          <a:p>
            <a:pPr marL="979488" lvl="1" indent="-236538" algn="just">
              <a:lnSpc>
                <a:spcPct val="150000"/>
              </a:lnSpc>
              <a:spcBef>
                <a:spcPts val="0"/>
              </a:spcBef>
              <a:spcAft>
                <a:spcPts val="600"/>
              </a:spcAft>
              <a:buFont typeface="Wingdings" pitchFamily="2" charset="2"/>
              <a:buChar char="§"/>
            </a:pPr>
            <a:r>
              <a:rPr lang="en-US" sz="1500" b="1" dirty="0" smtClean="0"/>
              <a:t>Secondary sources </a:t>
            </a:r>
            <a:r>
              <a:rPr lang="en-US" sz="1500" dirty="0" smtClean="0"/>
              <a:t>(census, government records, international statistics)</a:t>
            </a:r>
          </a:p>
          <a:p>
            <a:pPr marL="979488" lvl="1" indent="-236538" algn="just">
              <a:lnSpc>
                <a:spcPct val="150000"/>
              </a:lnSpc>
              <a:spcBef>
                <a:spcPts val="0"/>
              </a:spcBef>
              <a:spcAft>
                <a:spcPts val="600"/>
              </a:spcAft>
              <a:buFont typeface="Wingdings" pitchFamily="2" charset="2"/>
              <a:buChar char="§"/>
            </a:pPr>
            <a:r>
              <a:rPr lang="en-US" sz="1500" b="1" dirty="0" smtClean="0"/>
              <a:t>Primary sources</a:t>
            </a:r>
            <a:r>
              <a:rPr lang="en-US" sz="1500" dirty="0" smtClean="0"/>
              <a:t> (survey, focus groups) </a:t>
            </a:r>
          </a:p>
          <a:p>
            <a:pPr marL="236538" indent="-236538" algn="just">
              <a:lnSpc>
                <a:spcPct val="150000"/>
              </a:lnSpc>
              <a:spcBef>
                <a:spcPts val="0"/>
              </a:spcBef>
              <a:buFont typeface="Wingdings" pitchFamily="2" charset="2"/>
              <a:buChar char="§"/>
            </a:pPr>
            <a:r>
              <a:rPr lang="en-US" sz="1500" b="1" dirty="0" smtClean="0"/>
              <a:t>Secondary sources </a:t>
            </a:r>
            <a:r>
              <a:rPr lang="en-US" sz="1500" dirty="0" smtClean="0"/>
              <a:t>may include:</a:t>
            </a:r>
            <a:endParaRPr lang="en-IN" sz="1500" dirty="0" smtClean="0"/>
          </a:p>
          <a:p>
            <a:pPr marL="522288" lvl="1" indent="-236538" algn="just">
              <a:lnSpc>
                <a:spcPct val="150000"/>
              </a:lnSpc>
              <a:spcBef>
                <a:spcPts val="0"/>
              </a:spcBef>
              <a:buFont typeface="Arial" pitchFamily="34" charset="0"/>
              <a:buChar char="•"/>
            </a:pPr>
            <a:r>
              <a:rPr lang="en-US" sz="1500" dirty="0" smtClean="0"/>
              <a:t>Competition Authority, if existent</a:t>
            </a:r>
            <a:endParaRPr lang="en-IN" sz="1500" dirty="0" smtClean="0"/>
          </a:p>
          <a:p>
            <a:pPr marL="522288" lvl="1" indent="-236538" algn="just">
              <a:lnSpc>
                <a:spcPct val="150000"/>
              </a:lnSpc>
              <a:spcBef>
                <a:spcPts val="0"/>
              </a:spcBef>
              <a:buFont typeface="Arial" pitchFamily="34" charset="0"/>
              <a:buChar char="•"/>
            </a:pPr>
            <a:r>
              <a:rPr lang="en-US" sz="1500" dirty="0" smtClean="0"/>
              <a:t>Ministry of Commerce/Trade</a:t>
            </a:r>
            <a:endParaRPr lang="en-IN" sz="1500" dirty="0" smtClean="0"/>
          </a:p>
          <a:p>
            <a:pPr marL="522288" lvl="1" indent="-236538" algn="just">
              <a:lnSpc>
                <a:spcPct val="150000"/>
              </a:lnSpc>
              <a:spcBef>
                <a:spcPts val="0"/>
              </a:spcBef>
              <a:buFont typeface="Arial" pitchFamily="34" charset="0"/>
              <a:buChar char="•"/>
            </a:pPr>
            <a:r>
              <a:rPr lang="en-US" sz="1500" dirty="0" smtClean="0"/>
              <a:t>Government censuses</a:t>
            </a:r>
            <a:endParaRPr lang="en-IN" sz="1500" dirty="0" smtClean="0"/>
          </a:p>
          <a:p>
            <a:pPr marL="522288" lvl="1" indent="-236538" algn="just">
              <a:lnSpc>
                <a:spcPct val="150000"/>
              </a:lnSpc>
              <a:spcBef>
                <a:spcPts val="0"/>
              </a:spcBef>
              <a:buFont typeface="Arial" pitchFamily="34" charset="0"/>
              <a:buChar char="•"/>
            </a:pPr>
            <a:r>
              <a:rPr lang="en-US" sz="1500" dirty="0" smtClean="0"/>
              <a:t>Business Associations</a:t>
            </a:r>
            <a:endParaRPr lang="en-IN" sz="1500" dirty="0" smtClean="0"/>
          </a:p>
          <a:p>
            <a:pPr marL="522288" lvl="1" indent="-236538" algn="just">
              <a:lnSpc>
                <a:spcPct val="150000"/>
              </a:lnSpc>
              <a:spcBef>
                <a:spcPts val="0"/>
              </a:spcBef>
              <a:buFont typeface="Arial" pitchFamily="34" charset="0"/>
              <a:buChar char="•"/>
            </a:pPr>
            <a:r>
              <a:rPr lang="en-US" sz="1500" dirty="0" smtClean="0"/>
              <a:t>International donor agencies such as the World Bank</a:t>
            </a:r>
            <a:endParaRPr lang="en-IN" sz="1500" dirty="0" smtClean="0"/>
          </a:p>
          <a:p>
            <a:pPr marL="522288" lvl="1" indent="-236538" algn="just">
              <a:lnSpc>
                <a:spcPct val="150000"/>
              </a:lnSpc>
              <a:spcBef>
                <a:spcPts val="0"/>
              </a:spcBef>
              <a:buFont typeface="Arial" pitchFamily="34" charset="0"/>
              <a:buChar char="•"/>
            </a:pPr>
            <a:r>
              <a:rPr lang="en-US" sz="1500" dirty="0" smtClean="0"/>
              <a:t>Local research institutes</a:t>
            </a:r>
          </a:p>
          <a:p>
            <a:pPr marL="522288" lvl="1" indent="-236538" algn="just">
              <a:lnSpc>
                <a:spcPct val="150000"/>
              </a:lnSpc>
              <a:spcBef>
                <a:spcPts val="0"/>
              </a:spcBef>
              <a:buFont typeface="Arial" pitchFamily="34" charset="0"/>
              <a:buChar char="•"/>
            </a:pPr>
            <a:r>
              <a:rPr lang="en-US" sz="1500" dirty="0" smtClean="0"/>
              <a:t>Consumer Protection Agencies </a:t>
            </a:r>
            <a:endParaRPr lang="en-IN" sz="1500" b="1" dirty="0" smtClean="0"/>
          </a:p>
          <a:p>
            <a:pPr marL="522288" lvl="1" indent="-236538" algn="just">
              <a:lnSpc>
                <a:spcPct val="150000"/>
              </a:lnSpc>
              <a:spcBef>
                <a:spcPts val="0"/>
              </a:spcBef>
              <a:buFont typeface="Arial" pitchFamily="34" charset="0"/>
              <a:buChar char="•"/>
            </a:pPr>
            <a:r>
              <a:rPr lang="en-US" sz="1500" dirty="0" smtClean="0"/>
              <a:t>Publicly available online sources</a:t>
            </a:r>
          </a:p>
          <a:p>
            <a:pPr marL="236538" indent="-236538" algn="just">
              <a:lnSpc>
                <a:spcPct val="150000"/>
              </a:lnSpc>
              <a:spcBef>
                <a:spcPts val="0"/>
              </a:spcBef>
              <a:buFont typeface="Wingdings" pitchFamily="2" charset="2"/>
              <a:buChar char="§"/>
            </a:pPr>
            <a:r>
              <a:rPr lang="en-US" sz="1500" dirty="0" smtClean="0"/>
              <a:t>If no secondary data are available, turn to primary data collection, such as surveys or focus group discussions.</a:t>
            </a:r>
          </a:p>
          <a:p>
            <a:pPr marL="236538" indent="-236538" algn="just">
              <a:lnSpc>
                <a:spcPct val="150000"/>
              </a:lnSpc>
              <a:spcBef>
                <a:spcPts val="0"/>
              </a:spcBef>
              <a:buFont typeface="Wingdings" pitchFamily="2" charset="2"/>
              <a:buChar char="§"/>
            </a:pPr>
            <a:r>
              <a:rPr lang="en-US" sz="1500" dirty="0" smtClean="0"/>
              <a:t>Keep in mind the variables to be measured and budget/resource constraints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Primary Data Collection: Sampling Methods and Strategies</a:t>
            </a:r>
          </a:p>
        </p:txBody>
      </p:sp>
      <p:sp>
        <p:nvSpPr>
          <p:cNvPr id="4" name="Content Placeholder 3"/>
          <p:cNvSpPr>
            <a:spLocks noGrp="1"/>
          </p:cNvSpPr>
          <p:nvPr>
            <p:ph sz="quarter" idx="15"/>
          </p:nvPr>
        </p:nvSpPr>
        <p:spPr>
          <a:xfrm>
            <a:off x="304800" y="914400"/>
            <a:ext cx="8077200" cy="5486400"/>
          </a:xfrm>
        </p:spPr>
        <p:txBody>
          <a:bodyPr>
            <a:noAutofit/>
          </a:bodyPr>
          <a:lstStyle/>
          <a:p>
            <a:pPr marL="236538" indent="-236538" algn="just">
              <a:lnSpc>
                <a:spcPct val="145000"/>
              </a:lnSpc>
              <a:spcBef>
                <a:spcPts val="0"/>
              </a:spcBef>
              <a:buFont typeface="Wingdings" pitchFamily="2" charset="2"/>
              <a:buChar char="§"/>
            </a:pPr>
            <a:r>
              <a:rPr lang="en-US" dirty="0" smtClean="0"/>
              <a:t>A</a:t>
            </a:r>
            <a:r>
              <a:rPr lang="en-US" b="1" dirty="0" smtClean="0"/>
              <a:t> single methodology </a:t>
            </a:r>
            <a:r>
              <a:rPr lang="en-US" dirty="0" smtClean="0"/>
              <a:t>should be employed across countries when possible</a:t>
            </a:r>
          </a:p>
          <a:p>
            <a:pPr marL="236538" indent="-236538" algn="just">
              <a:lnSpc>
                <a:spcPct val="145000"/>
              </a:lnSpc>
              <a:spcBef>
                <a:spcPts val="0"/>
              </a:spcBef>
              <a:buFont typeface="Wingdings" pitchFamily="2" charset="2"/>
              <a:buChar char="§"/>
            </a:pPr>
            <a:r>
              <a:rPr lang="en-US" b="1" dirty="0" smtClean="0"/>
              <a:t>Probability sampling: </a:t>
            </a:r>
            <a:r>
              <a:rPr lang="en-US" dirty="0" smtClean="0"/>
              <a:t>random selection of sample elements from sampling frame</a:t>
            </a:r>
          </a:p>
          <a:p>
            <a:pPr lvl="1" algn="just">
              <a:lnSpc>
                <a:spcPct val="145000"/>
              </a:lnSpc>
              <a:spcBef>
                <a:spcPts val="0"/>
              </a:spcBef>
              <a:buFont typeface="Courier New" pitchFamily="49" charset="0"/>
              <a:buChar char="o"/>
            </a:pPr>
            <a:r>
              <a:rPr lang="en-US" sz="1400" dirty="0" smtClean="0"/>
              <a:t>Simple Random Sampling</a:t>
            </a:r>
          </a:p>
          <a:p>
            <a:pPr lvl="1" algn="just">
              <a:lnSpc>
                <a:spcPct val="145000"/>
              </a:lnSpc>
              <a:spcBef>
                <a:spcPts val="0"/>
              </a:spcBef>
              <a:buFont typeface="Courier New" pitchFamily="49" charset="0"/>
              <a:buChar char="o"/>
            </a:pPr>
            <a:r>
              <a:rPr lang="en-US" sz="1400" dirty="0" smtClean="0"/>
              <a:t>Random Sampling </a:t>
            </a:r>
          </a:p>
          <a:p>
            <a:pPr lvl="1" algn="just">
              <a:lnSpc>
                <a:spcPct val="145000"/>
              </a:lnSpc>
              <a:spcBef>
                <a:spcPts val="0"/>
              </a:spcBef>
              <a:buFont typeface="Courier New" pitchFamily="49" charset="0"/>
              <a:buChar char="o"/>
            </a:pPr>
            <a:r>
              <a:rPr lang="en-US" sz="1400" dirty="0" smtClean="0"/>
              <a:t>Stratified Random Sampling</a:t>
            </a:r>
          </a:p>
          <a:p>
            <a:pPr marL="236538" indent="-236538" algn="just">
              <a:lnSpc>
                <a:spcPct val="145000"/>
              </a:lnSpc>
              <a:spcBef>
                <a:spcPts val="0"/>
              </a:spcBef>
              <a:buFont typeface="Wingdings" pitchFamily="2" charset="2"/>
              <a:buChar char="§"/>
            </a:pPr>
            <a:r>
              <a:rPr lang="en-US" b="1" dirty="0" smtClean="0"/>
              <a:t>Non-Probability sampling:  </a:t>
            </a:r>
            <a:r>
              <a:rPr lang="en-US" dirty="0" smtClean="0"/>
              <a:t>should be used as a secondary option when probability sampling is not possible</a:t>
            </a:r>
          </a:p>
          <a:p>
            <a:pPr lvl="1" algn="just">
              <a:lnSpc>
                <a:spcPct val="145000"/>
              </a:lnSpc>
              <a:spcBef>
                <a:spcPts val="0"/>
              </a:spcBef>
              <a:buFont typeface="Courier New" pitchFamily="49" charset="0"/>
              <a:buChar char="o"/>
            </a:pPr>
            <a:r>
              <a:rPr lang="en-US" sz="1400" dirty="0" smtClean="0"/>
              <a:t>Accidental sampling (such as ‘man on the street’)</a:t>
            </a:r>
          </a:p>
          <a:p>
            <a:pPr lvl="1" algn="just">
              <a:lnSpc>
                <a:spcPct val="145000"/>
              </a:lnSpc>
              <a:spcBef>
                <a:spcPts val="0"/>
              </a:spcBef>
              <a:buFont typeface="Courier New" pitchFamily="49" charset="0"/>
              <a:buChar char="o"/>
            </a:pPr>
            <a:r>
              <a:rPr lang="en-US" sz="1400" dirty="0" smtClean="0"/>
              <a:t>Snowballing</a:t>
            </a:r>
          </a:p>
          <a:p>
            <a:pPr lvl="1" algn="just">
              <a:lnSpc>
                <a:spcPct val="145000"/>
              </a:lnSpc>
              <a:spcBef>
                <a:spcPts val="0"/>
              </a:spcBef>
              <a:buFont typeface="Courier New" pitchFamily="49" charset="0"/>
              <a:buChar char="o"/>
            </a:pPr>
            <a:r>
              <a:rPr lang="en-US" sz="1400" dirty="0" smtClean="0"/>
              <a:t>Purposive sampling</a:t>
            </a:r>
          </a:p>
          <a:p>
            <a:pPr marL="236538" indent="-236538" algn="just">
              <a:lnSpc>
                <a:spcPct val="145000"/>
              </a:lnSpc>
              <a:spcBef>
                <a:spcPts val="0"/>
              </a:spcBef>
              <a:buFont typeface="Wingdings" pitchFamily="2" charset="2"/>
              <a:buChar char="§"/>
            </a:pPr>
            <a:r>
              <a:rPr lang="en-IN" dirty="0" smtClean="0"/>
              <a:t>A broad strategy including a </a:t>
            </a:r>
            <a:r>
              <a:rPr lang="en-IN" b="1" dirty="0" smtClean="0"/>
              <a:t>stratified random sampling method</a:t>
            </a:r>
            <a:r>
              <a:rPr lang="en-IN" dirty="0" smtClean="0"/>
              <a:t>, with </a:t>
            </a:r>
            <a:r>
              <a:rPr lang="en-IN" b="1" dirty="0" smtClean="0"/>
              <a:t>clustering</a:t>
            </a:r>
            <a:r>
              <a:rPr lang="en-IN" dirty="0" smtClean="0"/>
              <a:t> to control costs if the geographic areas are large, could be utilized in this study.</a:t>
            </a:r>
          </a:p>
          <a:p>
            <a:pPr lvl="1" algn="just">
              <a:lnSpc>
                <a:spcPct val="145000"/>
              </a:lnSpc>
              <a:spcBef>
                <a:spcPts val="0"/>
              </a:spcBef>
              <a:buFont typeface="Courier New" pitchFamily="49" charset="0"/>
              <a:buChar char="o"/>
            </a:pPr>
            <a:r>
              <a:rPr lang="en-IN" sz="1400" b="1" dirty="0" smtClean="0"/>
              <a:t>Stratification</a:t>
            </a:r>
            <a:r>
              <a:rPr lang="en-IN" sz="1400" dirty="0" smtClean="0"/>
              <a:t> divides elements into population subgroups, ensuring representation from each; strata here could be defined based on region and urban/rural</a:t>
            </a:r>
          </a:p>
          <a:p>
            <a:pPr lvl="1" algn="just">
              <a:lnSpc>
                <a:spcPct val="145000"/>
              </a:lnSpc>
              <a:spcBef>
                <a:spcPts val="0"/>
              </a:spcBef>
              <a:buFont typeface="Courier New" pitchFamily="49" charset="0"/>
              <a:buChar char="o"/>
            </a:pPr>
            <a:r>
              <a:rPr lang="en-US" sz="1400" b="1" dirty="0" smtClean="0"/>
              <a:t>Clustering</a:t>
            </a:r>
            <a:r>
              <a:rPr lang="en-US" sz="1400" dirty="0" smtClean="0"/>
              <a:t> lowers costs when  populations are spread across large geographic areas</a:t>
            </a:r>
          </a:p>
          <a:p>
            <a:pPr algn="just">
              <a:lnSpc>
                <a:spcPct val="145000"/>
              </a:lnSpc>
              <a:spcBef>
                <a:spcPts val="0"/>
              </a:spcBef>
              <a:buFont typeface="Wingdings" pitchFamily="2" charset="2"/>
              <a:buChar char="§"/>
            </a:pPr>
            <a:r>
              <a:rPr lang="en-US" dirty="0" smtClean="0"/>
              <a:t>    For bus transport a non-probability sampling method might be most feasible</a:t>
            </a:r>
          </a:p>
          <a:p>
            <a:pPr algn="just">
              <a:lnSpc>
                <a:spcPct val="145000"/>
              </a:lnSpc>
              <a:spcBef>
                <a:spcPts val="0"/>
              </a:spcBef>
              <a:buFont typeface="Wingdings" pitchFamily="2" charset="2"/>
              <a:buChar char="§"/>
            </a:pPr>
            <a:r>
              <a:rPr lang="en-US" dirty="0" smtClean="0"/>
              <a:t>    </a:t>
            </a:r>
            <a:r>
              <a:rPr lang="en-US" b="1" dirty="0" smtClean="0"/>
              <a:t>Nationally representative </a:t>
            </a:r>
            <a:r>
              <a:rPr lang="en-US" dirty="0" smtClean="0"/>
              <a:t>sample vs. cost constraints</a:t>
            </a:r>
          </a:p>
          <a:p>
            <a:pPr marL="236538" indent="-236538" algn="just">
              <a:lnSpc>
                <a:spcPct val="145000"/>
              </a:lnSpc>
              <a:spcBef>
                <a:spcPts val="0"/>
              </a:spcBef>
            </a:pPr>
            <a:endParaRPr lang="en-IN"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Primary Data Collection: Sampling Size</a:t>
            </a:r>
            <a:endParaRPr lang="en-IN" sz="2000" b="1" dirty="0"/>
          </a:p>
        </p:txBody>
      </p:sp>
      <p:sp>
        <p:nvSpPr>
          <p:cNvPr id="3" name="Content Placeholder 2"/>
          <p:cNvSpPr>
            <a:spLocks noGrp="1"/>
          </p:cNvSpPr>
          <p:nvPr>
            <p:ph sz="quarter" idx="15"/>
          </p:nvPr>
        </p:nvSpPr>
        <p:spPr>
          <a:xfrm>
            <a:off x="304800" y="914400"/>
            <a:ext cx="8077200" cy="5638800"/>
          </a:xfrm>
        </p:spPr>
        <p:txBody>
          <a:bodyPr>
            <a:noAutofit/>
          </a:bodyPr>
          <a:lstStyle/>
          <a:p>
            <a:pPr marL="236538" lvl="0" indent="-236538" algn="just">
              <a:lnSpc>
                <a:spcPct val="150000"/>
              </a:lnSpc>
              <a:spcBef>
                <a:spcPts val="0"/>
              </a:spcBef>
              <a:buFont typeface="Wingdings" pitchFamily="2" charset="2"/>
              <a:buChar char="§"/>
            </a:pPr>
            <a:r>
              <a:rPr lang="en-US" sz="1500" dirty="0" smtClean="0"/>
              <a:t>The </a:t>
            </a:r>
            <a:r>
              <a:rPr lang="en-US" sz="1500" b="1" dirty="0" smtClean="0"/>
              <a:t>sample size </a:t>
            </a:r>
            <a:r>
              <a:rPr lang="en-US" sz="1500" dirty="0" smtClean="0"/>
              <a:t>should be large enough for the analysis to be statistically significant while balancing survey and project costs. </a:t>
            </a:r>
          </a:p>
          <a:p>
            <a:pPr marL="236538" lvl="0" indent="-236538" algn="just">
              <a:lnSpc>
                <a:spcPct val="150000"/>
              </a:lnSpc>
              <a:spcBef>
                <a:spcPts val="0"/>
              </a:spcBef>
              <a:buFont typeface="Wingdings" pitchFamily="2" charset="2"/>
              <a:buChar char="§"/>
            </a:pPr>
            <a:r>
              <a:rPr lang="en-US" sz="1500" dirty="0" smtClean="0"/>
              <a:t>Formulas calculate the sample size (n)  based on the following parameters:</a:t>
            </a:r>
          </a:p>
          <a:p>
            <a:pPr lvl="1" algn="just">
              <a:lnSpc>
                <a:spcPct val="150000"/>
              </a:lnSpc>
              <a:spcBef>
                <a:spcPts val="0"/>
              </a:spcBef>
              <a:buFont typeface="Courier New" pitchFamily="49" charset="0"/>
              <a:buChar char="o"/>
            </a:pPr>
            <a:r>
              <a:rPr lang="en-US" sz="1500" dirty="0" smtClean="0"/>
              <a:t>Population of the sampling frame (N)</a:t>
            </a:r>
          </a:p>
          <a:p>
            <a:pPr lvl="1" algn="just">
              <a:lnSpc>
                <a:spcPct val="150000"/>
              </a:lnSpc>
              <a:spcBef>
                <a:spcPts val="0"/>
              </a:spcBef>
              <a:buFont typeface="Courier New" pitchFamily="49" charset="0"/>
              <a:buChar char="o"/>
            </a:pPr>
            <a:r>
              <a:rPr lang="en-US" sz="1500" dirty="0" smtClean="0"/>
              <a:t>Degree of variance (P)</a:t>
            </a:r>
          </a:p>
          <a:p>
            <a:pPr lvl="1" algn="just">
              <a:lnSpc>
                <a:spcPct val="150000"/>
              </a:lnSpc>
              <a:spcBef>
                <a:spcPts val="0"/>
              </a:spcBef>
              <a:buFont typeface="Courier New" pitchFamily="49" charset="0"/>
              <a:buChar char="o"/>
            </a:pPr>
            <a:r>
              <a:rPr lang="en-US" sz="1500" dirty="0" smtClean="0"/>
              <a:t>Precision desired (</a:t>
            </a:r>
            <a:r>
              <a:rPr lang="el-GR" sz="1500" dirty="0" smtClean="0"/>
              <a:t>α</a:t>
            </a:r>
            <a:r>
              <a:rPr lang="en-US" sz="1500" dirty="0" smtClean="0"/>
              <a:t>)</a:t>
            </a:r>
          </a:p>
          <a:p>
            <a:pPr lvl="1" algn="just">
              <a:lnSpc>
                <a:spcPct val="150000"/>
              </a:lnSpc>
              <a:spcBef>
                <a:spcPts val="0"/>
              </a:spcBef>
              <a:buFont typeface="Courier New" pitchFamily="49" charset="0"/>
              <a:buChar char="o"/>
            </a:pPr>
            <a:r>
              <a:rPr lang="en-US" sz="1500" dirty="0" smtClean="0"/>
              <a:t>Confidence interval (Z)</a:t>
            </a:r>
          </a:p>
          <a:p>
            <a:pPr lvl="1" algn="just">
              <a:lnSpc>
                <a:spcPct val="150000"/>
              </a:lnSpc>
              <a:spcBef>
                <a:spcPts val="0"/>
              </a:spcBef>
              <a:buFont typeface="Courier New" pitchFamily="49" charset="0"/>
              <a:buChar char="o"/>
            </a:pPr>
            <a:r>
              <a:rPr lang="en-US" sz="1500" dirty="0" smtClean="0"/>
              <a:t>Response rate (R)</a:t>
            </a:r>
          </a:p>
          <a:p>
            <a:pPr marL="236538" lvl="0" indent="-236538" algn="just">
              <a:lnSpc>
                <a:spcPct val="150000"/>
              </a:lnSpc>
              <a:spcBef>
                <a:spcPts val="0"/>
              </a:spcBef>
              <a:buFont typeface="Wingdings" pitchFamily="2" charset="2"/>
              <a:buChar char="§"/>
            </a:pPr>
            <a:r>
              <a:rPr lang="en-US" sz="1500" dirty="0" smtClean="0"/>
              <a:t>Below is an illustrative example:</a:t>
            </a:r>
          </a:p>
          <a:p>
            <a:pPr lvl="0" algn="just">
              <a:lnSpc>
                <a:spcPct val="150000"/>
              </a:lnSpc>
              <a:spcBef>
                <a:spcPts val="0"/>
              </a:spcBef>
            </a:pPr>
            <a:endParaRPr lang="en-US" dirty="0" smtClean="0"/>
          </a:p>
          <a:p>
            <a:pPr lvl="0" algn="just">
              <a:lnSpc>
                <a:spcPct val="150000"/>
              </a:lnSpc>
              <a:spcBef>
                <a:spcPts val="0"/>
              </a:spcBef>
            </a:pPr>
            <a:endParaRPr lang="en-US" dirty="0" smtClean="0"/>
          </a:p>
          <a:p>
            <a:pPr marL="231775" lvl="0" indent="-231775" algn="just">
              <a:lnSpc>
                <a:spcPct val="150000"/>
              </a:lnSpc>
              <a:spcBef>
                <a:spcPts val="0"/>
              </a:spcBef>
            </a:pPr>
            <a:endParaRPr lang="en-US" dirty="0" smtClean="0"/>
          </a:p>
          <a:p>
            <a:pPr marL="231775" lvl="0" indent="-231775" algn="just">
              <a:lnSpc>
                <a:spcPct val="150000"/>
              </a:lnSpc>
              <a:spcBef>
                <a:spcPts val="0"/>
              </a:spcBef>
            </a:pPr>
            <a:endParaRPr lang="en-US" dirty="0" smtClean="0"/>
          </a:p>
          <a:p>
            <a:pPr marL="231775" lvl="0" indent="-231775" algn="just">
              <a:lnSpc>
                <a:spcPct val="150000"/>
              </a:lnSpc>
              <a:spcBef>
                <a:spcPts val="0"/>
              </a:spcBef>
            </a:pPr>
            <a:endParaRPr lang="en-US" dirty="0" smtClean="0"/>
          </a:p>
          <a:p>
            <a:pPr marL="231775" lvl="0" indent="-231775" algn="just">
              <a:lnSpc>
                <a:spcPct val="150000"/>
              </a:lnSpc>
              <a:spcBef>
                <a:spcPts val="0"/>
              </a:spcBef>
            </a:pPr>
            <a:endParaRPr lang="en-US" dirty="0" smtClean="0"/>
          </a:p>
          <a:p>
            <a:pPr marL="231775" lvl="0" indent="-231775" algn="just">
              <a:lnSpc>
                <a:spcPct val="150000"/>
              </a:lnSpc>
              <a:spcBef>
                <a:spcPts val="0"/>
              </a:spcBef>
            </a:pPr>
            <a:endParaRPr lang="en-US" dirty="0" smtClean="0"/>
          </a:p>
          <a:p>
            <a:pPr marL="231775" lvl="0" indent="-231775" algn="just">
              <a:lnSpc>
                <a:spcPct val="150000"/>
              </a:lnSpc>
              <a:spcBef>
                <a:spcPts val="0"/>
              </a:spcBef>
            </a:pPr>
            <a:endParaRPr lang="en-US" dirty="0" smtClean="0"/>
          </a:p>
        </p:txBody>
      </p:sp>
      <p:graphicFrame>
        <p:nvGraphicFramePr>
          <p:cNvPr id="5" name="Table 4"/>
          <p:cNvGraphicFramePr>
            <a:graphicFrameLocks noGrp="1"/>
          </p:cNvGraphicFramePr>
          <p:nvPr/>
        </p:nvGraphicFramePr>
        <p:xfrm>
          <a:off x="609600" y="4114800"/>
          <a:ext cx="7239000" cy="2209802"/>
        </p:xfrm>
        <a:graphic>
          <a:graphicData uri="http://schemas.openxmlformats.org/drawingml/2006/table">
            <a:tbl>
              <a:tblPr firstRow="1" bandRow="1">
                <a:tableStyleId>{93296810-A885-4BE3-A3E7-6D5BEEA58F35}</a:tableStyleId>
              </a:tblPr>
              <a:tblGrid>
                <a:gridCol w="5005691"/>
                <a:gridCol w="1155160"/>
                <a:gridCol w="1078149"/>
              </a:tblGrid>
              <a:tr h="315686">
                <a:tc>
                  <a:txBody>
                    <a:bodyPr/>
                    <a:lstStyle/>
                    <a:p>
                      <a:pPr algn="ctr">
                        <a:lnSpc>
                          <a:spcPts val="1600"/>
                        </a:lnSpc>
                        <a:spcBef>
                          <a:spcPts val="600"/>
                        </a:spcBef>
                        <a:spcAft>
                          <a:spcPts val="0"/>
                        </a:spcAft>
                      </a:pPr>
                      <a:endParaRPr lang="en-US" sz="1200" b="0" cap="small" spc="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600"/>
                        </a:spcBef>
                        <a:spcAft>
                          <a:spcPts val="0"/>
                        </a:spcAft>
                      </a:pPr>
                      <a:r>
                        <a:rPr lang="en-US" sz="1200" cap="small" spc="0" dirty="0">
                          <a:latin typeface="Book Antiqua" pitchFamily="18" charset="0"/>
                        </a:rPr>
                        <a:t>Example 1</a:t>
                      </a:r>
                      <a:endParaRPr lang="en-IN" sz="1200" b="1" cap="small" spc="5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600"/>
                        </a:spcBef>
                        <a:spcAft>
                          <a:spcPts val="0"/>
                        </a:spcAft>
                      </a:pPr>
                      <a:r>
                        <a:rPr lang="en-US" sz="1200" cap="small" spc="0" dirty="0">
                          <a:latin typeface="Book Antiqua" pitchFamily="18" charset="0"/>
                        </a:rPr>
                        <a:t>Example 2</a:t>
                      </a:r>
                      <a:endParaRPr lang="en-IN" sz="1200" b="1" cap="small" spc="500" dirty="0">
                        <a:latin typeface="Book Antiqua" pitchFamily="18" charset="0"/>
                        <a:ea typeface="Times New Roman"/>
                        <a:cs typeface="Times New Roman"/>
                      </a:endParaRPr>
                    </a:p>
                  </a:txBody>
                  <a:tcPr marL="68580" marR="68580" marT="0" marB="0" anchor="ctr"/>
                </a:tc>
              </a:tr>
              <a:tr h="315686">
                <a:tc>
                  <a:txBody>
                    <a:bodyPr/>
                    <a:lstStyle/>
                    <a:p>
                      <a:pPr algn="l">
                        <a:lnSpc>
                          <a:spcPts val="1600"/>
                        </a:lnSpc>
                        <a:spcBef>
                          <a:spcPts val="300"/>
                        </a:spcBef>
                        <a:spcAft>
                          <a:spcPts val="0"/>
                        </a:spcAft>
                      </a:pPr>
                      <a:r>
                        <a:rPr lang="en-US" sz="1200" dirty="0">
                          <a:latin typeface="Book Antiqua" pitchFamily="18" charset="0"/>
                        </a:rPr>
                        <a:t>Total population of people in the sampling frame (N)</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100,000</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500</a:t>
                      </a:r>
                      <a:endParaRPr lang="en-IN" sz="1200" dirty="0">
                        <a:latin typeface="Book Antiqua" pitchFamily="18" charset="0"/>
                        <a:ea typeface="Times New Roman"/>
                        <a:cs typeface="Times New Roman"/>
                      </a:endParaRPr>
                    </a:p>
                  </a:txBody>
                  <a:tcPr marL="68580" marR="68580" marT="0" marB="0" anchor="ctr"/>
                </a:tc>
              </a:tr>
              <a:tr h="315686">
                <a:tc>
                  <a:txBody>
                    <a:bodyPr/>
                    <a:lstStyle/>
                    <a:p>
                      <a:pPr algn="l">
                        <a:lnSpc>
                          <a:spcPts val="1600"/>
                        </a:lnSpc>
                        <a:spcBef>
                          <a:spcPts val="300"/>
                        </a:spcBef>
                        <a:spcAft>
                          <a:spcPts val="0"/>
                        </a:spcAft>
                      </a:pPr>
                      <a:r>
                        <a:rPr lang="en-US" sz="1200" dirty="0">
                          <a:latin typeface="Book Antiqua" pitchFamily="18" charset="0"/>
                        </a:rPr>
                        <a:t>Degree of variance (P)</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0.5</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0.5</a:t>
                      </a:r>
                      <a:endParaRPr lang="en-IN" sz="1200" dirty="0">
                        <a:latin typeface="Book Antiqua" pitchFamily="18" charset="0"/>
                        <a:ea typeface="Times New Roman"/>
                        <a:cs typeface="Times New Roman"/>
                      </a:endParaRPr>
                    </a:p>
                  </a:txBody>
                  <a:tcPr marL="68580" marR="68580" marT="0" marB="0" anchor="ctr"/>
                </a:tc>
              </a:tr>
              <a:tr h="315686">
                <a:tc>
                  <a:txBody>
                    <a:bodyPr/>
                    <a:lstStyle/>
                    <a:p>
                      <a:pPr algn="l">
                        <a:lnSpc>
                          <a:spcPts val="1600"/>
                        </a:lnSpc>
                        <a:spcBef>
                          <a:spcPts val="300"/>
                        </a:spcBef>
                        <a:spcAft>
                          <a:spcPts val="0"/>
                        </a:spcAft>
                      </a:pPr>
                      <a:r>
                        <a:rPr lang="en-US" sz="1200" dirty="0">
                          <a:latin typeface="Book Antiqua" pitchFamily="18" charset="0"/>
                        </a:rPr>
                        <a:t>Precision desired </a:t>
                      </a:r>
                      <a:r>
                        <a:rPr lang="en-US" sz="1200" dirty="0" smtClean="0"/>
                        <a:t>(</a:t>
                      </a:r>
                      <a:r>
                        <a:rPr lang="el-GR" sz="1200" dirty="0" smtClean="0"/>
                        <a:t>α</a:t>
                      </a:r>
                      <a:r>
                        <a:rPr lang="en-US" sz="1200" dirty="0" smtClean="0"/>
                        <a:t>)</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0.05</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0.05</a:t>
                      </a:r>
                      <a:endParaRPr lang="en-IN" sz="1200" dirty="0">
                        <a:latin typeface="Book Antiqua" pitchFamily="18" charset="0"/>
                        <a:ea typeface="Times New Roman"/>
                        <a:cs typeface="Times New Roman"/>
                      </a:endParaRPr>
                    </a:p>
                  </a:txBody>
                  <a:tcPr marL="68580" marR="68580" marT="0" marB="0" anchor="ctr"/>
                </a:tc>
              </a:tr>
              <a:tr h="315686">
                <a:tc>
                  <a:txBody>
                    <a:bodyPr/>
                    <a:lstStyle/>
                    <a:p>
                      <a:pPr algn="l">
                        <a:lnSpc>
                          <a:spcPts val="1600"/>
                        </a:lnSpc>
                        <a:spcBef>
                          <a:spcPts val="300"/>
                        </a:spcBef>
                        <a:spcAft>
                          <a:spcPts val="0"/>
                        </a:spcAft>
                      </a:pPr>
                      <a:r>
                        <a:rPr lang="en-US" sz="1200" dirty="0">
                          <a:latin typeface="Book Antiqua" pitchFamily="18" charset="0"/>
                        </a:rPr>
                        <a:t>Confidence interval (Z)</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1.96</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1.96</a:t>
                      </a:r>
                      <a:endParaRPr lang="en-IN" sz="1200" dirty="0">
                        <a:latin typeface="Book Antiqua" pitchFamily="18" charset="0"/>
                        <a:ea typeface="Times New Roman"/>
                        <a:cs typeface="Times New Roman"/>
                      </a:endParaRPr>
                    </a:p>
                  </a:txBody>
                  <a:tcPr marL="68580" marR="68580" marT="0" marB="0" anchor="ctr"/>
                </a:tc>
              </a:tr>
              <a:tr h="315686">
                <a:tc>
                  <a:txBody>
                    <a:bodyPr/>
                    <a:lstStyle/>
                    <a:p>
                      <a:pPr algn="l">
                        <a:lnSpc>
                          <a:spcPts val="1600"/>
                        </a:lnSpc>
                        <a:spcBef>
                          <a:spcPts val="300"/>
                        </a:spcBef>
                        <a:spcAft>
                          <a:spcPts val="0"/>
                        </a:spcAft>
                      </a:pPr>
                      <a:r>
                        <a:rPr lang="en-US" sz="1200" dirty="0">
                          <a:latin typeface="Book Antiqua" pitchFamily="18" charset="0"/>
                        </a:rPr>
                        <a:t>Response rate (R )</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a:latin typeface="Book Antiqua" pitchFamily="18" charset="0"/>
                        </a:rPr>
                        <a:t>0.7</a:t>
                      </a:r>
                      <a:endParaRPr lang="en-IN" sz="120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0.7</a:t>
                      </a:r>
                      <a:endParaRPr lang="en-IN" sz="1200" dirty="0">
                        <a:latin typeface="Book Antiqua" pitchFamily="18" charset="0"/>
                        <a:ea typeface="Times New Roman"/>
                        <a:cs typeface="Times New Roman"/>
                      </a:endParaRPr>
                    </a:p>
                  </a:txBody>
                  <a:tcPr marL="68580" marR="68580" marT="0" marB="0" anchor="ctr"/>
                </a:tc>
              </a:tr>
              <a:tr h="315686">
                <a:tc>
                  <a:txBody>
                    <a:bodyPr/>
                    <a:lstStyle/>
                    <a:p>
                      <a:pPr algn="l">
                        <a:lnSpc>
                          <a:spcPts val="1600"/>
                        </a:lnSpc>
                        <a:spcBef>
                          <a:spcPts val="300"/>
                        </a:spcBef>
                        <a:spcAft>
                          <a:spcPts val="0"/>
                        </a:spcAft>
                      </a:pPr>
                      <a:r>
                        <a:rPr lang="en-US" sz="1200" dirty="0">
                          <a:latin typeface="Book Antiqua" pitchFamily="18" charset="0"/>
                        </a:rPr>
                        <a:t>Sample size (n)</a:t>
                      </a:r>
                      <a:endParaRPr lang="en-IN" sz="1200" dirty="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a:latin typeface="Book Antiqua" pitchFamily="18" charset="0"/>
                        </a:rPr>
                        <a:t>547</a:t>
                      </a:r>
                      <a:endParaRPr lang="en-IN" sz="1200">
                        <a:latin typeface="Book Antiqua" pitchFamily="18" charset="0"/>
                        <a:ea typeface="Times New Roman"/>
                        <a:cs typeface="Times New Roman"/>
                      </a:endParaRPr>
                    </a:p>
                  </a:txBody>
                  <a:tcPr marL="68580" marR="68580" marT="0" marB="0" anchor="ctr"/>
                </a:tc>
                <a:tc>
                  <a:txBody>
                    <a:bodyPr/>
                    <a:lstStyle/>
                    <a:p>
                      <a:pPr algn="ctr">
                        <a:lnSpc>
                          <a:spcPts val="1600"/>
                        </a:lnSpc>
                        <a:spcBef>
                          <a:spcPts val="300"/>
                        </a:spcBef>
                        <a:spcAft>
                          <a:spcPts val="0"/>
                        </a:spcAft>
                      </a:pPr>
                      <a:r>
                        <a:rPr lang="en-US" sz="1200" dirty="0">
                          <a:latin typeface="Book Antiqua" pitchFamily="18" charset="0"/>
                        </a:rPr>
                        <a:t>310</a:t>
                      </a:r>
                      <a:endParaRPr lang="en-IN" sz="1200" dirty="0">
                        <a:latin typeface="Book Antiqua" pitchFamily="18" charset="0"/>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IN" sz="2000" b="1" dirty="0" smtClean="0"/>
              <a:t>Introduction</a:t>
            </a:r>
            <a:endParaRPr lang="en-IN" sz="2000" b="1" dirty="0"/>
          </a:p>
        </p:txBody>
      </p:sp>
      <p:sp>
        <p:nvSpPr>
          <p:cNvPr id="4" name="Content Placeholder 3"/>
          <p:cNvSpPr>
            <a:spLocks noGrp="1"/>
          </p:cNvSpPr>
          <p:nvPr>
            <p:ph sz="quarter" idx="15"/>
          </p:nvPr>
        </p:nvSpPr>
        <p:spPr>
          <a:xfrm>
            <a:off x="304800" y="990600"/>
            <a:ext cx="8077200" cy="5562600"/>
          </a:xfrm>
        </p:spPr>
        <p:txBody>
          <a:bodyPr>
            <a:noAutofit/>
          </a:bodyPr>
          <a:lstStyle/>
          <a:p>
            <a:pPr marL="236538" indent="-236538" algn="just">
              <a:lnSpc>
                <a:spcPct val="150000"/>
              </a:lnSpc>
              <a:spcBef>
                <a:spcPts val="0"/>
              </a:spcBef>
              <a:spcAft>
                <a:spcPts val="1200"/>
              </a:spcAft>
              <a:buFont typeface="Wingdings" pitchFamily="2" charset="2"/>
              <a:buChar char="§"/>
            </a:pPr>
            <a:r>
              <a:rPr lang="en-IN" sz="1800" dirty="0" smtClean="0"/>
              <a:t>This study aims to assess the </a:t>
            </a:r>
            <a:r>
              <a:rPr lang="en-IN" sz="1800" b="1" dirty="0" smtClean="0"/>
              <a:t>state of competition </a:t>
            </a:r>
            <a:r>
              <a:rPr lang="en-IN" sz="1800" dirty="0" smtClean="0"/>
              <a:t>and </a:t>
            </a:r>
            <a:r>
              <a:rPr lang="en-IN" sz="1800" b="1" dirty="0" smtClean="0"/>
              <a:t>benefits</a:t>
            </a:r>
            <a:r>
              <a:rPr lang="en-IN" sz="1800" dirty="0" smtClean="0"/>
              <a:t> of </a:t>
            </a:r>
            <a:r>
              <a:rPr lang="en-IN" sz="1800" b="1" dirty="0" smtClean="0"/>
              <a:t>competition reforms </a:t>
            </a:r>
            <a:r>
              <a:rPr lang="en-IN" sz="1800" dirty="0" smtClean="0"/>
              <a:t>on consumers and producers in selected product markets and countries, especially focusing on the impact that past and existing public policies, regulations, private sector business practices, institutional arrangements and other factors have had on </a:t>
            </a:r>
            <a:r>
              <a:rPr lang="en-IN" sz="1800" b="1" dirty="0" smtClean="0"/>
              <a:t>consumer </a:t>
            </a:r>
            <a:r>
              <a:rPr lang="en-IN" sz="1800" dirty="0" smtClean="0"/>
              <a:t>and </a:t>
            </a:r>
            <a:r>
              <a:rPr lang="en-IN" sz="1800" b="1" dirty="0" smtClean="0"/>
              <a:t>producer welfare*. </a:t>
            </a:r>
          </a:p>
          <a:p>
            <a:pPr marL="236538" indent="-236538" algn="just">
              <a:lnSpc>
                <a:spcPct val="150000"/>
              </a:lnSpc>
              <a:spcBef>
                <a:spcPts val="0"/>
              </a:spcBef>
              <a:spcAft>
                <a:spcPts val="1200"/>
              </a:spcAft>
              <a:buFont typeface="Wingdings" pitchFamily="2" charset="2"/>
              <a:buChar char="§"/>
            </a:pPr>
            <a:r>
              <a:rPr lang="en-IN" sz="1800" dirty="0" smtClean="0"/>
              <a:t>The </a:t>
            </a:r>
            <a:r>
              <a:rPr lang="en-IN" sz="1800" b="1" dirty="0" smtClean="0"/>
              <a:t>goal</a:t>
            </a:r>
            <a:r>
              <a:rPr lang="en-IN" sz="1800" dirty="0" smtClean="0"/>
              <a:t> of the project is t</a:t>
            </a:r>
            <a:r>
              <a:rPr lang="en-US" sz="1800" dirty="0" smtClean="0"/>
              <a:t>o better demonstrate measurable benefits from effective competition reforms in DCs, for ensuring long-term support for competition.</a:t>
            </a:r>
            <a:endParaRPr lang="en-IN" sz="1800" dirty="0" smtClean="0">
              <a:solidFill>
                <a:srgbClr val="FF0000"/>
              </a:solidFill>
            </a:endParaRPr>
          </a:p>
          <a:p>
            <a:pPr marL="236538" indent="-236538" algn="just">
              <a:lnSpc>
                <a:spcPct val="150000"/>
              </a:lnSpc>
              <a:spcBef>
                <a:spcPts val="0"/>
              </a:spcBef>
              <a:spcAft>
                <a:spcPts val="1200"/>
              </a:spcAft>
              <a:buFont typeface="Wingdings" pitchFamily="2" charset="2"/>
              <a:buChar char="§"/>
            </a:pPr>
            <a:endParaRPr lang="en-US" sz="1450" dirty="0" smtClean="0"/>
          </a:p>
          <a:p>
            <a:pPr marL="236538" indent="-236538" algn="just">
              <a:lnSpc>
                <a:spcPct val="150000"/>
              </a:lnSpc>
              <a:spcBef>
                <a:spcPts val="0"/>
              </a:spcBef>
              <a:spcAft>
                <a:spcPts val="1200"/>
              </a:spcAft>
            </a:pPr>
            <a:r>
              <a:rPr lang="en-US" sz="1600" dirty="0" smtClean="0"/>
              <a:t>*Due to discussions and concerns about the term “producer welfare” we recommend using the term producer benefits.</a:t>
            </a:r>
          </a:p>
          <a:p>
            <a:pPr marL="236538" indent="-236538" algn="just">
              <a:lnSpc>
                <a:spcPct val="150000"/>
              </a:lnSpc>
              <a:spcBef>
                <a:spcPts val="0"/>
              </a:spcBef>
              <a:spcAft>
                <a:spcPts val="1200"/>
              </a:spcAft>
              <a:buFont typeface="Wingdings" pitchFamily="2" charset="2"/>
              <a:buChar char="§"/>
            </a:pPr>
            <a:endParaRPr lang="en-IN" sz="1500" dirty="0" smtClean="0">
              <a:solidFill>
                <a:srgbClr val="FF0000"/>
              </a:solidFill>
            </a:endParaRPr>
          </a:p>
          <a:p>
            <a:pPr marL="236538" indent="-236538" algn="just">
              <a:lnSpc>
                <a:spcPct val="150000"/>
              </a:lnSpc>
              <a:spcBef>
                <a:spcPts val="0"/>
              </a:spcBef>
              <a:spcAft>
                <a:spcPts val="1200"/>
              </a:spcAft>
            </a:pPr>
            <a:endParaRPr lang="en-IN" sz="1500"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Primary Data Collection: Survey Design</a:t>
            </a:r>
            <a:endParaRPr lang="en-IN" sz="2000" dirty="0"/>
          </a:p>
        </p:txBody>
      </p:sp>
      <p:sp>
        <p:nvSpPr>
          <p:cNvPr id="3" name="Content Placeholder 2"/>
          <p:cNvSpPr>
            <a:spLocks noGrp="1"/>
          </p:cNvSpPr>
          <p:nvPr>
            <p:ph sz="quarter" idx="15"/>
          </p:nvPr>
        </p:nvSpPr>
        <p:spPr>
          <a:xfrm>
            <a:off x="304800" y="990600"/>
            <a:ext cx="8077200" cy="5105400"/>
          </a:xfrm>
        </p:spPr>
        <p:txBody>
          <a:bodyPr>
            <a:noAutofit/>
          </a:bodyPr>
          <a:lstStyle/>
          <a:p>
            <a:pPr marL="236538" indent="-236538">
              <a:lnSpc>
                <a:spcPct val="150000"/>
              </a:lnSpc>
              <a:spcBef>
                <a:spcPts val="0"/>
              </a:spcBef>
              <a:spcAft>
                <a:spcPts val="600"/>
              </a:spcAft>
              <a:buFont typeface="Wingdings" pitchFamily="2" charset="2"/>
              <a:buChar char="§"/>
            </a:pPr>
            <a:r>
              <a:rPr lang="en-US" sz="1500" dirty="0" smtClean="0"/>
              <a:t>Primary data for the analysis will be collected through a </a:t>
            </a:r>
            <a:r>
              <a:rPr lang="en-US" sz="1500" b="1" dirty="0" smtClean="0"/>
              <a:t>survey. </a:t>
            </a:r>
          </a:p>
          <a:p>
            <a:pPr marL="236538" indent="-236538">
              <a:lnSpc>
                <a:spcPct val="150000"/>
              </a:lnSpc>
              <a:spcBef>
                <a:spcPts val="0"/>
              </a:spcBef>
              <a:spcAft>
                <a:spcPts val="600"/>
              </a:spcAft>
              <a:buFont typeface="Wingdings" pitchFamily="2" charset="2"/>
              <a:buChar char="§"/>
            </a:pPr>
            <a:r>
              <a:rPr lang="en-US" sz="1500" b="1" dirty="0" smtClean="0"/>
              <a:t>Questionnaires</a:t>
            </a:r>
            <a:r>
              <a:rPr lang="en-US" sz="1500" dirty="0" smtClean="0"/>
              <a:t> will be designed for both producers and consumers in each sector </a:t>
            </a:r>
          </a:p>
          <a:p>
            <a:pPr lvl="1">
              <a:lnSpc>
                <a:spcPct val="150000"/>
              </a:lnSpc>
              <a:spcBef>
                <a:spcPts val="0"/>
              </a:spcBef>
              <a:spcAft>
                <a:spcPts val="600"/>
              </a:spcAft>
              <a:buFont typeface="Courier New" pitchFamily="49" charset="0"/>
              <a:buChar char="o"/>
            </a:pPr>
            <a:r>
              <a:rPr lang="en-US" sz="1500" dirty="0" smtClean="0"/>
              <a:t>Slight modifications , including translation to local languages, will be made on a country-specific basis, but the questions in general should be similar across countries</a:t>
            </a:r>
          </a:p>
          <a:p>
            <a:pPr marL="236538" indent="-236538">
              <a:lnSpc>
                <a:spcPct val="150000"/>
              </a:lnSpc>
              <a:spcBef>
                <a:spcPts val="0"/>
              </a:spcBef>
              <a:spcAft>
                <a:spcPts val="600"/>
              </a:spcAft>
              <a:buFont typeface="Wingdings" pitchFamily="2" charset="2"/>
              <a:buChar char="§"/>
            </a:pPr>
            <a:r>
              <a:rPr lang="en-US" sz="1500" b="1" dirty="0" smtClean="0"/>
              <a:t>Survey canvassing </a:t>
            </a:r>
            <a:r>
              <a:rPr lang="en-US" sz="1500" dirty="0" smtClean="0"/>
              <a:t>via a combination of email, phone and in person interviews</a:t>
            </a:r>
          </a:p>
          <a:p>
            <a:pPr marL="236538" indent="-236538">
              <a:lnSpc>
                <a:spcPct val="150000"/>
              </a:lnSpc>
              <a:spcBef>
                <a:spcPts val="0"/>
              </a:spcBef>
              <a:spcAft>
                <a:spcPts val="600"/>
              </a:spcAft>
              <a:buFont typeface="Wingdings" pitchFamily="2" charset="2"/>
              <a:buChar char="§"/>
            </a:pPr>
            <a:r>
              <a:rPr lang="en-IN" sz="1500" b="1" dirty="0" smtClean="0"/>
              <a:t>Data collection </a:t>
            </a:r>
            <a:r>
              <a:rPr lang="en-IN" sz="1500" dirty="0" smtClean="0"/>
              <a:t>using either pen and paper interviewing (PAPI) or computer assisted personal interviewing (CAPI).</a:t>
            </a:r>
          </a:p>
          <a:p>
            <a:pPr lvl="1">
              <a:lnSpc>
                <a:spcPct val="150000"/>
              </a:lnSpc>
              <a:spcBef>
                <a:spcPts val="0"/>
              </a:spcBef>
              <a:spcAft>
                <a:spcPts val="600"/>
              </a:spcAft>
              <a:buFont typeface="Courier New" pitchFamily="49" charset="0"/>
              <a:buChar char="o"/>
            </a:pPr>
            <a:r>
              <a:rPr lang="en-IN" sz="1500" dirty="0" smtClean="0"/>
              <a:t>CAPI  via PDAs is recommended</a:t>
            </a:r>
          </a:p>
          <a:p>
            <a:pPr marL="236538" indent="-236538">
              <a:lnSpc>
                <a:spcPct val="150000"/>
              </a:lnSpc>
              <a:spcBef>
                <a:spcPts val="0"/>
              </a:spcBef>
              <a:spcAft>
                <a:spcPts val="600"/>
              </a:spcAft>
              <a:buFont typeface="Wingdings" pitchFamily="2" charset="2"/>
              <a:buChar char="§"/>
            </a:pPr>
            <a:r>
              <a:rPr lang="en-IN" sz="1500" b="1" dirty="0" smtClean="0"/>
              <a:t>Surveyor training</a:t>
            </a:r>
          </a:p>
          <a:p>
            <a:pPr marL="236538" indent="-236538">
              <a:lnSpc>
                <a:spcPct val="150000"/>
              </a:lnSpc>
              <a:spcBef>
                <a:spcPts val="0"/>
              </a:spcBef>
              <a:spcAft>
                <a:spcPts val="600"/>
              </a:spcAft>
              <a:buFont typeface="Wingdings" pitchFamily="2" charset="2"/>
              <a:buChar char="§"/>
            </a:pPr>
            <a:r>
              <a:rPr lang="en-IN" sz="1500" b="1" dirty="0" smtClean="0"/>
              <a:t>Piloting</a:t>
            </a:r>
          </a:p>
          <a:p>
            <a:pPr marL="236538" indent="-236538">
              <a:lnSpc>
                <a:spcPct val="150000"/>
              </a:lnSpc>
              <a:spcBef>
                <a:spcPts val="0"/>
              </a:spcBef>
              <a:spcAft>
                <a:spcPts val="600"/>
              </a:spcAft>
              <a:buFont typeface="Wingdings" pitchFamily="2" charset="2"/>
              <a:buChar char="§"/>
            </a:pPr>
            <a:r>
              <a:rPr lang="en-IN" sz="1500" dirty="0" smtClean="0"/>
              <a:t>Follow-up and spot checks for </a:t>
            </a:r>
            <a:r>
              <a:rPr lang="en-IN" sz="1500" b="1" dirty="0" smtClean="0"/>
              <a:t>quality control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Types of Analysis</a:t>
            </a:r>
            <a:endParaRPr lang="en-US" sz="2000" b="1" dirty="0"/>
          </a:p>
        </p:txBody>
      </p:sp>
      <p:sp>
        <p:nvSpPr>
          <p:cNvPr id="4" name="Content Placeholder 3"/>
          <p:cNvSpPr>
            <a:spLocks noGrp="1"/>
          </p:cNvSpPr>
          <p:nvPr>
            <p:ph sz="quarter" idx="15"/>
          </p:nvPr>
        </p:nvSpPr>
        <p:spPr>
          <a:xfrm>
            <a:off x="304800" y="990600"/>
            <a:ext cx="8077200" cy="5410200"/>
          </a:xfrm>
        </p:spPr>
        <p:txBody>
          <a:bodyPr>
            <a:noAutofit/>
          </a:bodyPr>
          <a:lstStyle/>
          <a:p>
            <a:pPr marL="231775" indent="-231775" algn="just">
              <a:lnSpc>
                <a:spcPct val="150000"/>
              </a:lnSpc>
              <a:spcBef>
                <a:spcPts val="0"/>
              </a:spcBef>
              <a:buFont typeface="Wingdings" pitchFamily="2" charset="2"/>
              <a:buChar char="§"/>
            </a:pPr>
            <a:r>
              <a:rPr lang="en-US" sz="1800" b="1" dirty="0" smtClean="0"/>
              <a:t>Quantitative Analysis</a:t>
            </a:r>
            <a:endParaRPr lang="en-US" sz="1800" dirty="0" smtClean="0"/>
          </a:p>
          <a:p>
            <a:pPr marL="406400" lvl="1" indent="-174625" algn="just">
              <a:lnSpc>
                <a:spcPct val="150000"/>
              </a:lnSpc>
              <a:spcBef>
                <a:spcPts val="0"/>
              </a:spcBef>
              <a:buFont typeface="Courier New" pitchFamily="49" charset="0"/>
              <a:buChar char="o"/>
            </a:pPr>
            <a:r>
              <a:rPr lang="en-US" sz="1800" dirty="0" smtClean="0"/>
              <a:t>Time Series Variation</a:t>
            </a:r>
          </a:p>
          <a:p>
            <a:pPr marL="406400" lvl="1" indent="-174625" algn="just">
              <a:lnSpc>
                <a:spcPct val="150000"/>
              </a:lnSpc>
              <a:spcBef>
                <a:spcPts val="0"/>
              </a:spcBef>
              <a:buFont typeface="Courier New" pitchFamily="49" charset="0"/>
              <a:buChar char="o"/>
            </a:pPr>
            <a:r>
              <a:rPr lang="en-US" sz="1800" dirty="0" smtClean="0"/>
              <a:t>Spatial Variation Analysis</a:t>
            </a:r>
          </a:p>
          <a:p>
            <a:pPr marL="406400" lvl="1" indent="-174625" algn="just">
              <a:lnSpc>
                <a:spcPct val="150000"/>
              </a:lnSpc>
              <a:spcBef>
                <a:spcPts val="0"/>
              </a:spcBef>
              <a:buFont typeface="Courier New" pitchFamily="49" charset="0"/>
              <a:buChar char="o"/>
            </a:pPr>
            <a:r>
              <a:rPr lang="en-US" sz="1800" dirty="0" smtClean="0"/>
              <a:t>Difference-in-Difference</a:t>
            </a:r>
          </a:p>
          <a:p>
            <a:pPr marL="406400" lvl="1" indent="-174625" algn="just">
              <a:lnSpc>
                <a:spcPct val="150000"/>
              </a:lnSpc>
              <a:spcBef>
                <a:spcPts val="0"/>
              </a:spcBef>
              <a:spcAft>
                <a:spcPts val="600"/>
              </a:spcAft>
              <a:buFont typeface="Courier New" pitchFamily="49" charset="0"/>
              <a:buChar char="o"/>
            </a:pPr>
            <a:r>
              <a:rPr lang="en-US" sz="1800" dirty="0" smtClean="0"/>
              <a:t>Cost-Benefit</a:t>
            </a:r>
          </a:p>
          <a:p>
            <a:pPr marL="231775" indent="-231775" algn="just">
              <a:lnSpc>
                <a:spcPct val="150000"/>
              </a:lnSpc>
              <a:spcBef>
                <a:spcPts val="0"/>
              </a:spcBef>
              <a:spcAft>
                <a:spcPts val="600"/>
              </a:spcAft>
              <a:buFont typeface="Wingdings" pitchFamily="2" charset="2"/>
              <a:buChar char="§"/>
            </a:pPr>
            <a:r>
              <a:rPr lang="en-US" sz="1800" b="1" dirty="0" smtClean="0"/>
              <a:t>Qualitative Analysis</a:t>
            </a:r>
          </a:p>
          <a:p>
            <a:pPr marL="406400" lvl="1" indent="-174625" algn="just">
              <a:lnSpc>
                <a:spcPct val="150000"/>
              </a:lnSpc>
              <a:spcBef>
                <a:spcPts val="0"/>
              </a:spcBef>
              <a:spcAft>
                <a:spcPts val="600"/>
              </a:spcAft>
              <a:buFont typeface="Courier New" pitchFamily="49" charset="0"/>
              <a:buChar char="o"/>
            </a:pPr>
            <a:r>
              <a:rPr lang="en-US" sz="1800" dirty="0" smtClean="0"/>
              <a:t>Focus Group Discussions</a:t>
            </a:r>
          </a:p>
          <a:p>
            <a:pPr marL="406400" lvl="1" indent="-174625" algn="just">
              <a:lnSpc>
                <a:spcPct val="150000"/>
              </a:lnSpc>
              <a:spcBef>
                <a:spcPts val="0"/>
              </a:spcBef>
              <a:spcAft>
                <a:spcPts val="600"/>
              </a:spcAft>
              <a:buFont typeface="Courier New" pitchFamily="49" charset="0"/>
              <a:buChar char="o"/>
            </a:pPr>
            <a:r>
              <a:rPr lang="en-US" sz="1800" dirty="0" smtClean="0"/>
              <a:t>In-depth Individual Interviews</a:t>
            </a:r>
          </a:p>
          <a:p>
            <a:pPr marL="406400" lvl="1" indent="-174625" algn="just">
              <a:lnSpc>
                <a:spcPct val="150000"/>
              </a:lnSpc>
              <a:spcBef>
                <a:spcPts val="0"/>
              </a:spcBef>
              <a:spcAft>
                <a:spcPts val="600"/>
              </a:spcAft>
              <a:buFont typeface="Courier New" pitchFamily="49" charset="0"/>
              <a:buChar char="o"/>
            </a:pPr>
            <a:r>
              <a:rPr lang="en-US" sz="1800" dirty="0" smtClean="0"/>
              <a:t>Case Studies</a:t>
            </a:r>
          </a:p>
          <a:p>
            <a:pPr marL="231775" indent="-231775" algn="just">
              <a:lnSpc>
                <a:spcPct val="150000"/>
              </a:lnSpc>
              <a:spcBef>
                <a:spcPts val="0"/>
              </a:spcBef>
              <a:buFont typeface="Wingdings" pitchFamily="2" charset="2"/>
              <a:buChar char="§"/>
            </a:pPr>
            <a:r>
              <a:rPr lang="en-US" sz="1800" b="1" dirty="0" smtClean="0"/>
              <a:t>Cross Country Analysis</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Quantitative Analysis Techniques</a:t>
            </a:r>
            <a:endParaRPr lang="en-IN" sz="2000" b="1" dirty="0"/>
          </a:p>
        </p:txBody>
      </p:sp>
      <p:sp>
        <p:nvSpPr>
          <p:cNvPr id="3" name="Content Placeholder 2"/>
          <p:cNvSpPr>
            <a:spLocks noGrp="1"/>
          </p:cNvSpPr>
          <p:nvPr>
            <p:ph sz="quarter" idx="15"/>
          </p:nvPr>
        </p:nvSpPr>
        <p:spPr>
          <a:xfrm>
            <a:off x="304800" y="990600"/>
            <a:ext cx="8077200" cy="5410200"/>
          </a:xfrm>
        </p:spPr>
        <p:txBody>
          <a:bodyPr>
            <a:normAutofit fontScale="85000" lnSpcReduction="10000"/>
          </a:bodyPr>
          <a:lstStyle/>
          <a:p>
            <a:pPr marL="236538" indent="-236538" algn="just">
              <a:lnSpc>
                <a:spcPct val="150000"/>
              </a:lnSpc>
              <a:buFont typeface="Wingdings" pitchFamily="2" charset="2"/>
              <a:buChar char="§"/>
            </a:pPr>
            <a:r>
              <a:rPr lang="en-US" sz="1900" b="1" dirty="0" smtClean="0">
                <a:latin typeface="Book Antiqua"/>
                <a:ea typeface="Times New Roman"/>
                <a:cs typeface="Times New Roman"/>
              </a:rPr>
              <a:t>Time Series Analysis </a:t>
            </a:r>
            <a:r>
              <a:rPr lang="en-US" sz="1900" dirty="0" smtClean="0">
                <a:latin typeface="Book Antiqua"/>
                <a:ea typeface="Times New Roman"/>
                <a:cs typeface="Times New Roman"/>
              </a:rPr>
              <a:t>compares data </a:t>
            </a:r>
            <a:r>
              <a:rPr lang="en-US" sz="1900" b="1" dirty="0" smtClean="0">
                <a:latin typeface="Book Antiqua"/>
                <a:ea typeface="Times New Roman"/>
                <a:cs typeface="Times New Roman"/>
              </a:rPr>
              <a:t>before and after </a:t>
            </a:r>
            <a:r>
              <a:rPr lang="en-US" sz="1900" dirty="0" smtClean="0">
                <a:latin typeface="Book Antiqua"/>
                <a:ea typeface="Times New Roman"/>
                <a:cs typeface="Times New Roman"/>
              </a:rPr>
              <a:t>a regulatory reform is introduced</a:t>
            </a:r>
          </a:p>
          <a:p>
            <a:pPr marL="979488" lvl="1" indent="-236538" algn="just">
              <a:lnSpc>
                <a:spcPct val="150000"/>
              </a:lnSpc>
              <a:buFont typeface="Courier New" pitchFamily="49" charset="0"/>
              <a:buChar char="o"/>
            </a:pPr>
            <a:r>
              <a:rPr lang="en-US" sz="1900" dirty="0" smtClean="0"/>
              <a:t>Data availability limitations</a:t>
            </a:r>
          </a:p>
          <a:p>
            <a:pPr marL="979488" lvl="1" indent="-236538" algn="just">
              <a:lnSpc>
                <a:spcPct val="150000"/>
              </a:lnSpc>
              <a:buFont typeface="Courier New" pitchFamily="49" charset="0"/>
              <a:buChar char="o"/>
            </a:pPr>
            <a:r>
              <a:rPr lang="en-US" sz="1900" dirty="0" smtClean="0"/>
              <a:t>Carefully choose data time periods</a:t>
            </a:r>
          </a:p>
          <a:p>
            <a:pPr marL="979488" lvl="1" indent="-236538" algn="just">
              <a:lnSpc>
                <a:spcPct val="150000"/>
              </a:lnSpc>
              <a:buFont typeface="Courier New" pitchFamily="49" charset="0"/>
              <a:buChar char="o"/>
            </a:pPr>
            <a:r>
              <a:rPr lang="en-US" sz="1900" dirty="0" smtClean="0"/>
              <a:t>Use econometric rigor to avoid estimation errors</a:t>
            </a:r>
            <a:endParaRPr lang="en-US" sz="1900" dirty="0" smtClean="0">
              <a:latin typeface="Book Antiqua"/>
              <a:ea typeface="Times New Roman"/>
              <a:cs typeface="Times New Roman"/>
            </a:endParaRPr>
          </a:p>
          <a:p>
            <a:pPr marL="236538" indent="-236538" algn="just">
              <a:lnSpc>
                <a:spcPct val="150000"/>
              </a:lnSpc>
              <a:buFont typeface="Arial" pitchFamily="34" charset="0"/>
              <a:buChar char="•"/>
            </a:pPr>
            <a:r>
              <a:rPr lang="en-US" sz="1900" b="1" dirty="0" smtClean="0"/>
              <a:t>Spatial variation </a:t>
            </a:r>
            <a:r>
              <a:rPr lang="en-US" sz="1900" dirty="0" smtClean="0"/>
              <a:t>is a method that compares two sets of markets which are identical or similar in all respects, except for the regulatory constraint introduced.</a:t>
            </a:r>
          </a:p>
          <a:p>
            <a:pPr marL="979488" lvl="1" indent="-236538" algn="just">
              <a:lnSpc>
                <a:spcPct val="150000"/>
              </a:lnSpc>
              <a:buFont typeface="Courier New" pitchFamily="49" charset="0"/>
              <a:buChar char="o"/>
            </a:pPr>
            <a:r>
              <a:rPr lang="en-US" sz="1900" dirty="0" smtClean="0"/>
              <a:t>Produces more precise estimates of the effect of policy reform </a:t>
            </a:r>
          </a:p>
          <a:p>
            <a:pPr marL="979488" lvl="1" indent="-236538" algn="just">
              <a:lnSpc>
                <a:spcPct val="150000"/>
              </a:lnSpc>
              <a:buFont typeface="Courier New" pitchFamily="49" charset="0"/>
              <a:buChar char="o"/>
            </a:pPr>
            <a:r>
              <a:rPr lang="en-US" sz="1900" dirty="0" smtClean="0"/>
              <a:t>Very data intensive.</a:t>
            </a:r>
          </a:p>
          <a:p>
            <a:pPr marL="979488" lvl="1" indent="-236538" algn="just">
              <a:lnSpc>
                <a:spcPct val="150000"/>
              </a:lnSpc>
              <a:buFont typeface="Courier New" pitchFamily="49" charset="0"/>
              <a:buChar char="o"/>
            </a:pPr>
            <a:r>
              <a:rPr lang="en-US" sz="1900" dirty="0" smtClean="0"/>
              <a:t>Often difficult to find two sample sets that are characteristically similar, except for the regulatory reform being studied.</a:t>
            </a:r>
          </a:p>
          <a:p>
            <a:pPr marL="236538" indent="-236538" algn="just">
              <a:lnSpc>
                <a:spcPct val="150000"/>
              </a:lnSpc>
              <a:buFont typeface="Courier New" pitchFamily="49" charset="0"/>
              <a:buChar char="o"/>
            </a:pPr>
            <a:r>
              <a:rPr lang="en-US" sz="1900" b="1" dirty="0" smtClean="0"/>
              <a:t>Difference-in-Difference</a:t>
            </a:r>
            <a:r>
              <a:rPr lang="en-US" sz="1900" dirty="0" smtClean="0"/>
              <a:t> combines time series analysis with spatial variation to compare two different markets at two time periods, with a reform occurring in one</a:t>
            </a:r>
          </a:p>
          <a:p>
            <a:pPr marL="236538" indent="-236538" algn="just">
              <a:lnSpc>
                <a:spcPct val="150000"/>
              </a:lnSpc>
              <a:buFont typeface="Courier New" pitchFamily="49" charset="0"/>
              <a:buChar char="o"/>
            </a:pPr>
            <a:r>
              <a:rPr lang="en-US" sz="1900" dirty="0" smtClean="0"/>
              <a:t>Use </a:t>
            </a:r>
            <a:r>
              <a:rPr lang="en-US" sz="1900" b="1" dirty="0" smtClean="0"/>
              <a:t>multiple regression techniques </a:t>
            </a:r>
            <a:r>
              <a:rPr lang="en-US" sz="1900" dirty="0" smtClean="0"/>
              <a:t>to control for external factors</a:t>
            </a:r>
          </a:p>
          <a:p>
            <a:pPr marL="236538" indent="-236538" algn="just">
              <a:lnSpc>
                <a:spcPct val="150000"/>
              </a:lnSpc>
              <a:buFont typeface="Wingdings" pitchFamily="2" charset="2"/>
              <a:buChar char="§"/>
            </a:pPr>
            <a:endParaRPr lang="en-US" sz="1500" dirty="0" smtClean="0">
              <a:latin typeface="Book Antiqua"/>
              <a:ea typeface="Times New Roman"/>
              <a:cs typeface="Times New Roman"/>
            </a:endParaRPr>
          </a:p>
          <a:p>
            <a:pPr marL="979488" lvl="1" indent="-236538" algn="just">
              <a:lnSpc>
                <a:spcPct val="150000"/>
              </a:lnSpc>
              <a:buFont typeface="Courier New" pitchFamily="49" charset="0"/>
              <a:buChar char="o"/>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Quantitative Analysis Techniques (cont’d)…</a:t>
            </a:r>
            <a:endParaRPr lang="en-IN" sz="2000" dirty="0"/>
          </a:p>
        </p:txBody>
      </p:sp>
      <p:sp>
        <p:nvSpPr>
          <p:cNvPr id="3" name="Content Placeholder 2"/>
          <p:cNvSpPr>
            <a:spLocks noGrp="1"/>
          </p:cNvSpPr>
          <p:nvPr>
            <p:ph sz="quarter" idx="15"/>
          </p:nvPr>
        </p:nvSpPr>
        <p:spPr>
          <a:xfrm>
            <a:off x="304800" y="990600"/>
            <a:ext cx="8077200" cy="5410200"/>
          </a:xfrm>
        </p:spPr>
        <p:txBody>
          <a:bodyPr>
            <a:noAutofit/>
          </a:bodyPr>
          <a:lstStyle/>
          <a:p>
            <a:pPr marL="236538" indent="-236538" algn="just">
              <a:lnSpc>
                <a:spcPct val="150000"/>
              </a:lnSpc>
              <a:buFont typeface="Wingdings" pitchFamily="2" charset="2"/>
              <a:buChar char="§"/>
            </a:pPr>
            <a:r>
              <a:rPr lang="en-US" sz="1500" b="1" dirty="0" smtClean="0"/>
              <a:t>Regressio</a:t>
            </a:r>
            <a:r>
              <a:rPr lang="en-US" sz="1500" dirty="0" smtClean="0"/>
              <a:t>n analysis: </a:t>
            </a:r>
          </a:p>
          <a:p>
            <a:pPr marL="979488" lvl="1" indent="-236538" algn="just">
              <a:lnSpc>
                <a:spcPct val="150000"/>
              </a:lnSpc>
              <a:buFont typeface="Courier New" pitchFamily="49" charset="0"/>
              <a:buChar char="o"/>
            </a:pPr>
            <a:r>
              <a:rPr lang="en-US" sz="1500" dirty="0" smtClean="0"/>
              <a:t>Methods include ordinary least squares (</a:t>
            </a:r>
            <a:r>
              <a:rPr lang="en-US" sz="1500" b="1" dirty="0" smtClean="0"/>
              <a:t>OLS</a:t>
            </a:r>
            <a:r>
              <a:rPr lang="en-US" sz="1500" dirty="0" smtClean="0"/>
              <a:t>), two-stage least squares (</a:t>
            </a:r>
            <a:r>
              <a:rPr lang="en-US" sz="1500" b="1" dirty="0" smtClean="0"/>
              <a:t>2SLS</a:t>
            </a:r>
            <a:r>
              <a:rPr lang="en-US" sz="1500" dirty="0" smtClean="0"/>
              <a:t>), and limited dependent variable techniques (</a:t>
            </a:r>
            <a:r>
              <a:rPr lang="en-US" sz="1500" b="1" dirty="0" err="1" smtClean="0"/>
              <a:t>logit</a:t>
            </a:r>
            <a:r>
              <a:rPr lang="en-US" sz="1500" b="1" dirty="0" smtClean="0"/>
              <a:t> </a:t>
            </a:r>
            <a:r>
              <a:rPr lang="en-US" sz="1500" dirty="0" smtClean="0"/>
              <a:t>or</a:t>
            </a:r>
            <a:r>
              <a:rPr lang="en-US" sz="1500" b="1" dirty="0" smtClean="0"/>
              <a:t> </a:t>
            </a:r>
            <a:r>
              <a:rPr lang="en-US" sz="1500" b="1" dirty="0" err="1" smtClean="0"/>
              <a:t>probit</a:t>
            </a:r>
            <a:r>
              <a:rPr lang="en-US" sz="1500" b="1" dirty="0" smtClean="0"/>
              <a:t> </a:t>
            </a:r>
            <a:r>
              <a:rPr lang="en-US" sz="1500" dirty="0" smtClean="0"/>
              <a:t>models).</a:t>
            </a:r>
          </a:p>
          <a:p>
            <a:pPr marL="979488" lvl="1" indent="-236538" algn="just">
              <a:lnSpc>
                <a:spcPct val="150000"/>
              </a:lnSpc>
              <a:buFont typeface="Courier New" pitchFamily="49" charset="0"/>
              <a:buChar char="o"/>
            </a:pPr>
            <a:r>
              <a:rPr lang="en-US" sz="1500" b="1" dirty="0" smtClean="0"/>
              <a:t>Dependent variable </a:t>
            </a:r>
            <a:r>
              <a:rPr lang="en-US" sz="1500" dirty="0" smtClean="0"/>
              <a:t>such as price, rate of technical change</a:t>
            </a:r>
          </a:p>
          <a:p>
            <a:pPr marL="979488" lvl="1" indent="-236538" algn="just">
              <a:lnSpc>
                <a:spcPct val="150000"/>
              </a:lnSpc>
              <a:buFont typeface="Courier New" pitchFamily="49" charset="0"/>
              <a:buChar char="o"/>
            </a:pPr>
            <a:r>
              <a:rPr lang="en-US" sz="1500" dirty="0" smtClean="0"/>
              <a:t>Modeled as a function of </a:t>
            </a:r>
            <a:r>
              <a:rPr lang="en-US" sz="1500" b="1" dirty="0" smtClean="0"/>
              <a:t>exogenous</a:t>
            </a:r>
            <a:r>
              <a:rPr lang="en-US" sz="1500" dirty="0" smtClean="0"/>
              <a:t> </a:t>
            </a:r>
            <a:r>
              <a:rPr lang="en-US" sz="1500" b="1" dirty="0" smtClean="0"/>
              <a:t>independent variables</a:t>
            </a:r>
          </a:p>
          <a:p>
            <a:pPr marL="979488" lvl="1" indent="-236538" algn="just">
              <a:lnSpc>
                <a:spcPct val="150000"/>
              </a:lnSpc>
              <a:buFont typeface="Courier New" pitchFamily="49" charset="0"/>
              <a:buChar char="o"/>
            </a:pPr>
            <a:r>
              <a:rPr lang="en-US" sz="1500" b="1" dirty="0" smtClean="0"/>
              <a:t>Dummy variable </a:t>
            </a:r>
            <a:r>
              <a:rPr lang="en-US" sz="1500" dirty="0" smtClean="0"/>
              <a:t>indicates the “regulated” period; the sign and coefficient of the dummy corresponds to the impact and size impact of the regulation.</a:t>
            </a:r>
          </a:p>
          <a:p>
            <a:pPr marL="236538" indent="-236538" algn="just">
              <a:lnSpc>
                <a:spcPct val="150000"/>
              </a:lnSpc>
              <a:buFont typeface="Wingdings" pitchFamily="2" charset="2"/>
              <a:buChar char="§"/>
            </a:pPr>
            <a:r>
              <a:rPr lang="en-US" sz="1500" dirty="0" smtClean="0"/>
              <a:t>If data constraints don’t allow for regression analysis, other tests many be used:</a:t>
            </a:r>
          </a:p>
          <a:p>
            <a:pPr marL="236538" indent="-236538" algn="just">
              <a:lnSpc>
                <a:spcPct val="150000"/>
              </a:lnSpc>
              <a:buFont typeface="Wingdings" pitchFamily="2" charset="2"/>
              <a:buChar char="§"/>
            </a:pPr>
            <a:r>
              <a:rPr lang="en-US" sz="1500" b="1" dirty="0" smtClean="0"/>
              <a:t>Parametric Tests</a:t>
            </a:r>
            <a:endParaRPr lang="en-US" sz="1300" b="1" dirty="0" smtClean="0"/>
          </a:p>
          <a:p>
            <a:pPr marL="236538" indent="-236538" algn="just">
              <a:lnSpc>
                <a:spcPct val="150000"/>
              </a:lnSpc>
              <a:buFont typeface="Wingdings" pitchFamily="2" charset="2"/>
              <a:buChar char="§"/>
            </a:pPr>
            <a:r>
              <a:rPr lang="en-US" sz="1500" b="1" dirty="0" smtClean="0"/>
              <a:t>Non-parametric tests</a:t>
            </a:r>
          </a:p>
          <a:p>
            <a:pPr marL="236538" indent="-236538" algn="just">
              <a:lnSpc>
                <a:spcPct val="150000"/>
              </a:lnSpc>
              <a:buFont typeface="Arial" pitchFamily="34" charset="0"/>
              <a:buChar char="•"/>
            </a:pPr>
            <a:endParaRPr lang="en-US" sz="15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Quantitative Analysis – Cost Benefit Analysis</a:t>
            </a:r>
            <a:endParaRPr lang="en-IN" sz="2000" dirty="0"/>
          </a:p>
        </p:txBody>
      </p:sp>
      <p:sp>
        <p:nvSpPr>
          <p:cNvPr id="3" name="Content Placeholder 2"/>
          <p:cNvSpPr>
            <a:spLocks noGrp="1"/>
          </p:cNvSpPr>
          <p:nvPr>
            <p:ph sz="quarter" idx="15"/>
          </p:nvPr>
        </p:nvSpPr>
        <p:spPr>
          <a:xfrm>
            <a:off x="228600" y="914400"/>
            <a:ext cx="8305800" cy="5410200"/>
          </a:xfrm>
        </p:spPr>
        <p:txBody>
          <a:bodyPr>
            <a:noAutofit/>
          </a:bodyPr>
          <a:lstStyle/>
          <a:p>
            <a:pPr marL="173038" indent="-173038" algn="just">
              <a:lnSpc>
                <a:spcPct val="150000"/>
              </a:lnSpc>
              <a:spcBef>
                <a:spcPts val="0"/>
              </a:spcBef>
              <a:buFont typeface="Wingdings" pitchFamily="2" charset="2"/>
              <a:buChar char="§"/>
            </a:pPr>
            <a:r>
              <a:rPr lang="en-US" sz="1600" dirty="0" smtClean="0"/>
              <a:t>Measures the impact of an intervention in terms of the </a:t>
            </a:r>
          </a:p>
          <a:p>
            <a:pPr marL="915988" lvl="1" indent="-173038" algn="just">
              <a:lnSpc>
                <a:spcPct val="150000"/>
              </a:lnSpc>
              <a:spcBef>
                <a:spcPts val="0"/>
              </a:spcBef>
              <a:buFont typeface="Wingdings" pitchFamily="2" charset="2"/>
              <a:buChar char="§"/>
            </a:pPr>
            <a:r>
              <a:rPr lang="en-US" sz="1600" b="1" dirty="0" smtClean="0"/>
              <a:t>Economic benefits </a:t>
            </a:r>
            <a:r>
              <a:rPr lang="en-US" sz="1600" dirty="0" smtClean="0"/>
              <a:t>it generates or gains to the economy relative to </a:t>
            </a:r>
          </a:p>
          <a:p>
            <a:pPr marL="915988" lvl="1" indent="-173038" algn="just">
              <a:lnSpc>
                <a:spcPct val="150000"/>
              </a:lnSpc>
              <a:spcBef>
                <a:spcPts val="0"/>
              </a:spcBef>
              <a:buFont typeface="Wingdings" pitchFamily="2" charset="2"/>
              <a:buChar char="§"/>
            </a:pPr>
            <a:r>
              <a:rPr lang="en-US" sz="1600" b="1" dirty="0" smtClean="0"/>
              <a:t>Actual and opportunity costs </a:t>
            </a:r>
            <a:r>
              <a:rPr lang="en-US" sz="1600" dirty="0" smtClean="0"/>
              <a:t>of the intervention or losses to the economy </a:t>
            </a:r>
          </a:p>
          <a:p>
            <a:pPr marL="173038" indent="-173038" algn="just">
              <a:lnSpc>
                <a:spcPct val="150000"/>
              </a:lnSpc>
              <a:spcBef>
                <a:spcPts val="0"/>
              </a:spcBef>
              <a:buFont typeface="Wingdings" pitchFamily="2" charset="2"/>
              <a:buChar char="§"/>
            </a:pPr>
            <a:r>
              <a:rPr lang="en-US" sz="1600" dirty="0" smtClean="0"/>
              <a:t>Steps to undertake</a:t>
            </a:r>
          </a:p>
          <a:p>
            <a:pPr marL="395288" lvl="1" indent="-173038" algn="just">
              <a:lnSpc>
                <a:spcPct val="150000"/>
              </a:lnSpc>
              <a:spcBef>
                <a:spcPts val="0"/>
              </a:spcBef>
              <a:buFont typeface="Arial" pitchFamily="34" charset="0"/>
              <a:buChar char="•"/>
            </a:pPr>
            <a:r>
              <a:rPr lang="en-US" sz="1600" b="1" dirty="0" smtClean="0"/>
              <a:t>Quantify the impacts</a:t>
            </a:r>
            <a:r>
              <a:rPr lang="en-US" sz="1600" dirty="0" smtClean="0"/>
              <a:t>, positive and negative, tangible and intangible</a:t>
            </a:r>
          </a:p>
          <a:p>
            <a:pPr marL="795338" lvl="2" indent="-173038" algn="just">
              <a:lnSpc>
                <a:spcPct val="150000"/>
              </a:lnSpc>
              <a:spcBef>
                <a:spcPts val="0"/>
              </a:spcBef>
              <a:buFont typeface="Arial" pitchFamily="34" charset="0"/>
              <a:buChar char="•"/>
            </a:pPr>
            <a:r>
              <a:rPr lang="en-US" sz="1600" dirty="0" smtClean="0"/>
              <a:t>If the reform has not yet occurred, estimate the likely impact of the expected reform</a:t>
            </a:r>
          </a:p>
          <a:p>
            <a:pPr marL="395288" lvl="1" indent="-173038" algn="just">
              <a:lnSpc>
                <a:spcPct val="150000"/>
              </a:lnSpc>
              <a:spcBef>
                <a:spcPts val="0"/>
              </a:spcBef>
              <a:buFont typeface="Arial" pitchFamily="34" charset="0"/>
              <a:buChar char="•"/>
            </a:pPr>
            <a:r>
              <a:rPr lang="en-US" sz="1600" dirty="0" smtClean="0"/>
              <a:t>Calculate of </a:t>
            </a:r>
            <a:r>
              <a:rPr lang="en-US" sz="1600" b="1" dirty="0" smtClean="0"/>
              <a:t>social costs</a:t>
            </a:r>
            <a:r>
              <a:rPr lang="en-US" sz="1600" dirty="0" smtClean="0"/>
              <a:t>, both the tangible and the intangible.</a:t>
            </a:r>
          </a:p>
          <a:p>
            <a:pPr marL="395288" lvl="1" indent="-173038" algn="just">
              <a:lnSpc>
                <a:spcPct val="150000"/>
              </a:lnSpc>
              <a:spcBef>
                <a:spcPts val="0"/>
              </a:spcBef>
              <a:buFont typeface="Arial" pitchFamily="34" charset="0"/>
              <a:buChar char="•"/>
            </a:pPr>
            <a:r>
              <a:rPr lang="en-US" sz="1600" dirty="0" smtClean="0"/>
              <a:t>Determine which are </a:t>
            </a:r>
            <a:r>
              <a:rPr lang="en-US" sz="1600" b="1" dirty="0" smtClean="0"/>
              <a:t>attributable</a:t>
            </a:r>
            <a:r>
              <a:rPr lang="en-US" sz="1600" dirty="0" smtClean="0"/>
              <a:t> to the reform</a:t>
            </a:r>
          </a:p>
          <a:p>
            <a:pPr marL="395288" lvl="1" indent="-173038" algn="just">
              <a:lnSpc>
                <a:spcPct val="150000"/>
              </a:lnSpc>
              <a:spcBef>
                <a:spcPts val="0"/>
              </a:spcBef>
              <a:buFont typeface="Arial" pitchFamily="34" charset="0"/>
              <a:buChar char="•"/>
            </a:pPr>
            <a:r>
              <a:rPr lang="de-DE" sz="1600" dirty="0" smtClean="0"/>
              <a:t>Convert all costs and benefits to </a:t>
            </a:r>
            <a:r>
              <a:rPr lang="de-DE" sz="1600" b="1" dirty="0" smtClean="0"/>
              <a:t>USD</a:t>
            </a:r>
            <a:endParaRPr lang="en-IN" sz="1600" b="1" dirty="0" smtClean="0"/>
          </a:p>
          <a:p>
            <a:pPr marL="395288" lvl="1" indent="-173038" algn="just">
              <a:lnSpc>
                <a:spcPct val="150000"/>
              </a:lnSpc>
              <a:spcBef>
                <a:spcPts val="0"/>
              </a:spcBef>
              <a:buFont typeface="Arial" pitchFamily="34" charset="0"/>
              <a:buChar char="•"/>
            </a:pPr>
            <a:r>
              <a:rPr lang="de-DE" sz="1600" b="1" dirty="0" smtClean="0"/>
              <a:t>Discount</a:t>
            </a:r>
            <a:r>
              <a:rPr lang="de-DE" sz="1600" dirty="0" smtClean="0"/>
              <a:t> the future value of costs and benefits as they accrue over time</a:t>
            </a:r>
            <a:endParaRPr lang="en-IN" sz="1600" dirty="0" smtClean="0"/>
          </a:p>
          <a:p>
            <a:pPr marL="395288" lvl="1" indent="-173038" algn="just">
              <a:lnSpc>
                <a:spcPct val="150000"/>
              </a:lnSpc>
              <a:spcBef>
                <a:spcPts val="0"/>
              </a:spcBef>
              <a:buFont typeface="Arial" pitchFamily="34" charset="0"/>
              <a:buChar char="•"/>
            </a:pPr>
            <a:r>
              <a:rPr lang="de-DE" sz="1600" dirty="0" smtClean="0"/>
              <a:t>Compare of the costs and benefits to determine the </a:t>
            </a:r>
            <a:r>
              <a:rPr lang="de-DE" sz="1600" b="1" dirty="0" smtClean="0"/>
              <a:t>net social rate of return</a:t>
            </a:r>
            <a:endParaRPr lang="en-IN" sz="1600" b="1" dirty="0" smtClean="0"/>
          </a:p>
          <a:p>
            <a:pPr marL="395288" lvl="1" indent="-173038" algn="just">
              <a:lnSpc>
                <a:spcPct val="150000"/>
              </a:lnSpc>
              <a:spcBef>
                <a:spcPts val="0"/>
              </a:spcBef>
              <a:buFont typeface="Arial" pitchFamily="34" charset="0"/>
              <a:buChar char="•"/>
            </a:pPr>
            <a:r>
              <a:rPr lang="en-US" sz="1600" dirty="0" smtClean="0"/>
              <a:t>Use a </a:t>
            </a:r>
            <a:r>
              <a:rPr lang="en-US" sz="1600" b="1" dirty="0" smtClean="0"/>
              <a:t>qualitative approach </a:t>
            </a:r>
            <a:r>
              <a:rPr lang="en-US" sz="1600" dirty="0" smtClean="0"/>
              <a:t>whenever benefits would be intrinsic and not measurable in monetary terms such as improvements in quality, innovations, and new products.</a:t>
            </a:r>
            <a:endParaRPr lang="en-IN"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Qualitative Analysis</a:t>
            </a:r>
            <a:endParaRPr lang="en-IN" sz="2000" b="1" dirty="0"/>
          </a:p>
        </p:txBody>
      </p:sp>
      <p:sp>
        <p:nvSpPr>
          <p:cNvPr id="3" name="Content Placeholder 2"/>
          <p:cNvSpPr>
            <a:spLocks noGrp="1"/>
          </p:cNvSpPr>
          <p:nvPr>
            <p:ph sz="quarter" idx="15"/>
          </p:nvPr>
        </p:nvSpPr>
        <p:spPr>
          <a:xfrm>
            <a:off x="304800" y="914400"/>
            <a:ext cx="8077200" cy="5105400"/>
          </a:xfrm>
        </p:spPr>
        <p:txBody>
          <a:bodyPr>
            <a:noAutofit/>
          </a:bodyPr>
          <a:lstStyle/>
          <a:p>
            <a:pPr marL="173038" indent="-173038" algn="just">
              <a:lnSpc>
                <a:spcPct val="150000"/>
              </a:lnSpc>
              <a:buFont typeface="Arial" pitchFamily="34" charset="0"/>
              <a:buChar char="•"/>
            </a:pPr>
            <a:r>
              <a:rPr lang="en-US" sz="1700" dirty="0" smtClean="0"/>
              <a:t>Used in the absence of sufficient data to undertake a purely quantitative evaluation</a:t>
            </a:r>
          </a:p>
          <a:p>
            <a:pPr marL="173038" indent="-173038" algn="just">
              <a:lnSpc>
                <a:spcPct val="150000"/>
              </a:lnSpc>
              <a:buFont typeface="Arial" pitchFamily="34" charset="0"/>
              <a:buChar char="•"/>
            </a:pPr>
            <a:r>
              <a:rPr lang="en-US" sz="1700" dirty="0" smtClean="0"/>
              <a:t>Poses open-ended questions about reform strengths and shortfalls to provide a source of new information on benefits or potential ideas for future reforms.</a:t>
            </a:r>
          </a:p>
          <a:p>
            <a:pPr marL="173038" indent="-173038" algn="just">
              <a:lnSpc>
                <a:spcPct val="150000"/>
              </a:lnSpc>
              <a:buFont typeface="Arial" pitchFamily="34" charset="0"/>
              <a:buChar char="•"/>
            </a:pPr>
            <a:r>
              <a:rPr lang="en-US" sz="1700" dirty="0" smtClean="0"/>
              <a:t>Cover all levels of stakeholders</a:t>
            </a:r>
          </a:p>
          <a:p>
            <a:pPr marL="173038" indent="-173038" algn="just">
              <a:lnSpc>
                <a:spcPct val="150000"/>
              </a:lnSpc>
              <a:buFont typeface="Arial" pitchFamily="34" charset="0"/>
              <a:buChar char="•"/>
            </a:pPr>
            <a:r>
              <a:rPr lang="en-US" sz="1700" b="1" dirty="0" smtClean="0"/>
              <a:t>Focus Group Discussions (FGD) </a:t>
            </a:r>
            <a:r>
              <a:rPr lang="en-US" sz="1700" dirty="0" smtClean="0"/>
              <a:t>and</a:t>
            </a:r>
            <a:r>
              <a:rPr lang="en-US" sz="1700" b="1" dirty="0" smtClean="0"/>
              <a:t> In-depth Individual Interviews</a:t>
            </a:r>
          </a:p>
          <a:p>
            <a:pPr marL="915988" lvl="1" indent="-173038" algn="just">
              <a:lnSpc>
                <a:spcPct val="150000"/>
              </a:lnSpc>
              <a:buFont typeface="Arial" pitchFamily="34" charset="0"/>
              <a:buChar char="•"/>
            </a:pPr>
            <a:r>
              <a:rPr lang="en-US" sz="1700" dirty="0" smtClean="0"/>
              <a:t>Discussions with an individual or sample group in order to understand their in-depth experiences</a:t>
            </a:r>
          </a:p>
          <a:p>
            <a:pPr marL="915988" lvl="1" indent="-173038" algn="just">
              <a:lnSpc>
                <a:spcPct val="150000"/>
              </a:lnSpc>
              <a:buFont typeface="Arial" pitchFamily="34" charset="0"/>
              <a:buChar char="•"/>
            </a:pPr>
            <a:r>
              <a:rPr lang="en-US" sz="1700" dirty="0" smtClean="0"/>
              <a:t>Provides insight explaining the results of the quantitative analysis</a:t>
            </a:r>
          </a:p>
          <a:p>
            <a:pPr marL="915988" lvl="1" indent="-173038" algn="just">
              <a:lnSpc>
                <a:spcPct val="150000"/>
              </a:lnSpc>
              <a:buFont typeface="Arial" pitchFamily="34" charset="0"/>
              <a:buChar char="•"/>
            </a:pPr>
            <a:r>
              <a:rPr lang="en-US" sz="1700" dirty="0" smtClean="0"/>
              <a:t>Provide a basis for case studies</a:t>
            </a:r>
          </a:p>
          <a:p>
            <a:pPr marL="173038" indent="-173038" algn="just">
              <a:lnSpc>
                <a:spcPct val="150000"/>
              </a:lnSpc>
              <a:buFont typeface="Arial" pitchFamily="34" charset="0"/>
              <a:buChar char="•"/>
            </a:pPr>
            <a:r>
              <a:rPr lang="en-US" sz="1700" b="1" dirty="0" smtClean="0"/>
              <a:t>Case study: </a:t>
            </a:r>
            <a:r>
              <a:rPr lang="en-US" sz="1700" dirty="0" smtClean="0"/>
              <a:t>an individual study highlighting the experience of an individual, group, or company to give context and a personal touch to the numbers</a:t>
            </a:r>
            <a:endParaRPr lang="en-IN" sz="1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000" b="1" dirty="0" smtClean="0"/>
              <a:t>Potential Issues</a:t>
            </a:r>
            <a:endParaRPr lang="en-US" sz="2000" b="1" dirty="0"/>
          </a:p>
        </p:txBody>
      </p:sp>
      <p:sp>
        <p:nvSpPr>
          <p:cNvPr id="3" name="Content Placeholder 2"/>
          <p:cNvSpPr>
            <a:spLocks noGrp="1"/>
          </p:cNvSpPr>
          <p:nvPr>
            <p:ph sz="quarter" idx="15"/>
          </p:nvPr>
        </p:nvSpPr>
        <p:spPr/>
        <p:txBody>
          <a:bodyPr/>
          <a:lstStyle/>
          <a:p>
            <a:pPr lvl="0">
              <a:spcAft>
                <a:spcPts val="600"/>
              </a:spcAft>
              <a:buFont typeface="Wingdings" pitchFamily="2" charset="2"/>
              <a:buChar char="§"/>
            </a:pPr>
            <a:r>
              <a:rPr lang="en-IN" sz="1800" dirty="0" smtClean="0"/>
              <a:t>Data unavailability</a:t>
            </a:r>
          </a:p>
          <a:p>
            <a:pPr lvl="0">
              <a:spcAft>
                <a:spcPts val="600"/>
              </a:spcAft>
              <a:buFont typeface="Wingdings" pitchFamily="2" charset="2"/>
              <a:buChar char="§"/>
            </a:pPr>
            <a:r>
              <a:rPr lang="en-IN" sz="1800" dirty="0" smtClean="0"/>
              <a:t>Cost of collecting nationally representative data samples</a:t>
            </a:r>
          </a:p>
          <a:p>
            <a:pPr lvl="0">
              <a:spcAft>
                <a:spcPts val="600"/>
              </a:spcAft>
              <a:buFont typeface="Wingdings" pitchFamily="2" charset="2"/>
              <a:buChar char="§"/>
            </a:pPr>
            <a:r>
              <a:rPr lang="en-IN" sz="1800" dirty="0" smtClean="0"/>
              <a:t>How to measure:</a:t>
            </a:r>
          </a:p>
          <a:p>
            <a:pPr lvl="1">
              <a:spcAft>
                <a:spcPts val="600"/>
              </a:spcAft>
              <a:buFont typeface="Wingdings" pitchFamily="2" charset="2"/>
              <a:buChar char="§"/>
            </a:pPr>
            <a:r>
              <a:rPr lang="en-US" sz="1600" dirty="0" smtClean="0"/>
              <a:t>Improvements in quality, innovations, and new products</a:t>
            </a:r>
          </a:p>
          <a:p>
            <a:pPr lvl="1">
              <a:spcAft>
                <a:spcPts val="600"/>
              </a:spcAft>
              <a:buFont typeface="Wingdings" pitchFamily="2" charset="2"/>
              <a:buChar char="§"/>
            </a:pPr>
            <a:r>
              <a:rPr lang="en-US" sz="1600" dirty="0" smtClean="0"/>
              <a:t>Tradeoffs between price and quality</a:t>
            </a:r>
          </a:p>
          <a:p>
            <a:pPr lvl="1">
              <a:spcAft>
                <a:spcPts val="600"/>
              </a:spcAft>
              <a:buFont typeface="Wingdings" pitchFamily="2" charset="2"/>
              <a:buChar char="§"/>
            </a:pPr>
            <a:r>
              <a:rPr lang="en-US" sz="1600" dirty="0" smtClean="0"/>
              <a:t>Tradeoffs between producer and consumer welfare</a:t>
            </a:r>
          </a:p>
          <a:p>
            <a:pPr>
              <a:spcAft>
                <a:spcPts val="600"/>
              </a:spcAft>
              <a:buFont typeface="Wingdings" pitchFamily="2" charset="2"/>
              <a:buChar char="§"/>
            </a:pPr>
            <a:r>
              <a:rPr lang="en-US" sz="1800" dirty="0" smtClean="0"/>
              <a:t>Determining pass-on of benefits between various levels of consumers</a:t>
            </a:r>
          </a:p>
          <a:p>
            <a:pPr>
              <a:spcAft>
                <a:spcPts val="600"/>
              </a:spcAft>
              <a:buFont typeface="Wingdings" pitchFamily="2" charset="2"/>
              <a:buChar char="§"/>
            </a:pPr>
            <a:r>
              <a:rPr lang="en-US" sz="1800" dirty="0" smtClean="0"/>
              <a:t>How to treat transfers of producer to consumer surplus and how to define net welfare</a:t>
            </a:r>
          </a:p>
          <a:p>
            <a:pPr lvl="0">
              <a:spcAft>
                <a:spcPts val="600"/>
              </a:spcAft>
              <a:buFont typeface="Wingdings" pitchFamily="2" charset="2"/>
              <a:buChar char="§"/>
            </a:pPr>
            <a:r>
              <a:rPr lang="en-IN" sz="1800" dirty="0" smtClean="0"/>
              <a:t>Weighing </a:t>
            </a:r>
            <a:r>
              <a:rPr lang="en-US" sz="1800" dirty="0" smtClean="0"/>
              <a:t>short-run vs. long-long tradeoffs of welfare </a:t>
            </a:r>
          </a:p>
          <a:p>
            <a:pPr lvl="0">
              <a:spcAft>
                <a:spcPts val="600"/>
              </a:spcAft>
              <a:buFont typeface="Wingdings" pitchFamily="2" charset="2"/>
              <a:buChar char="§"/>
            </a:pPr>
            <a:r>
              <a:rPr lang="en-US" sz="1800" dirty="0" smtClean="0"/>
              <a:t>Controlling for external factors</a:t>
            </a:r>
          </a:p>
          <a:p>
            <a:pPr lvl="0">
              <a:spcAft>
                <a:spcPts val="600"/>
              </a:spcAft>
              <a:buFont typeface="Wingdings" pitchFamily="2" charset="2"/>
              <a:buChar char="§"/>
            </a:pPr>
            <a:r>
              <a:rPr lang="en-US" sz="1800" dirty="0" smtClean="0"/>
              <a:t>Attributing impact to a certain reform</a:t>
            </a:r>
            <a:endParaRPr lang="en-IN" dirty="0" smtClean="0"/>
          </a:p>
          <a:p>
            <a:pPr lvl="0">
              <a:spcAft>
                <a:spcPts val="600"/>
              </a:spcAft>
              <a:buFont typeface="Wingdings" pitchFamily="2" charset="2"/>
              <a:buChar char="§"/>
            </a:pPr>
            <a:r>
              <a:rPr lang="en-US" sz="1800" dirty="0" smtClean="0"/>
              <a:t>Access to consistent measures across countries</a:t>
            </a:r>
            <a:endParaRPr lang="en-IN" sz="1800"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duotone>
              <a:schemeClr val="bg2">
                <a:shade val="45000"/>
                <a:satMod val="135000"/>
              </a:schemeClr>
              <a:prstClr val="white"/>
            </a:duotone>
            <a:lum bright="10000" contrast="45000"/>
          </a:blip>
          <a:srcRect l="30000" t="30938" r="17250" b="33750"/>
          <a:stretch>
            <a:fillRect/>
          </a:stretch>
        </p:blipFill>
        <p:spPr bwMode="auto">
          <a:xfrm>
            <a:off x="70338" y="838200"/>
            <a:ext cx="8525022" cy="5410200"/>
          </a:xfrm>
          <a:prstGeom prst="rect">
            <a:avLst/>
          </a:prstGeom>
          <a:noFill/>
          <a:ln w="9525">
            <a:noFill/>
            <a:miter lim="800000"/>
            <a:headEnd/>
            <a:tailEnd/>
          </a:ln>
        </p:spPr>
      </p:pic>
      <p:sp>
        <p:nvSpPr>
          <p:cNvPr id="3" name="Text Placeholder 2"/>
          <p:cNvSpPr>
            <a:spLocks noGrp="1"/>
          </p:cNvSpPr>
          <p:nvPr>
            <p:ph type="body" sz="quarter" idx="13"/>
          </p:nvPr>
        </p:nvSpPr>
        <p:spPr>
          <a:xfrm>
            <a:off x="70338" y="228600"/>
            <a:ext cx="8541903" cy="533400"/>
          </a:xfrm>
        </p:spPr>
        <p:txBody>
          <a:bodyPr anchor="ctr" anchorCtr="0">
            <a:normAutofit/>
          </a:bodyPr>
          <a:lstStyle/>
          <a:p>
            <a:r>
              <a:rPr lang="en-US" sz="2000" b="1" dirty="0" smtClean="0">
                <a:latin typeface="Book Antiqua" pitchFamily="18" charset="0"/>
              </a:rPr>
              <a:t>Contact Us</a:t>
            </a:r>
            <a:endParaRPr lang="en-US" sz="2000" b="1" dirty="0">
              <a:latin typeface="Book Antiqua" pitchFamily="18" charset="0"/>
            </a:endParaRPr>
          </a:p>
        </p:txBody>
      </p:sp>
      <p:sp>
        <p:nvSpPr>
          <p:cNvPr id="4" name="Content Placeholder 3"/>
          <p:cNvSpPr>
            <a:spLocks noGrp="1"/>
          </p:cNvSpPr>
          <p:nvPr>
            <p:ph sz="quarter" idx="15"/>
          </p:nvPr>
        </p:nvSpPr>
        <p:spPr>
          <a:xfrm>
            <a:off x="351692" y="990600"/>
            <a:ext cx="8077200" cy="5410200"/>
          </a:xfrm>
        </p:spPr>
        <p:txBody>
          <a:bodyPr>
            <a:normAutofit lnSpcReduction="10000"/>
          </a:bodyPr>
          <a:lstStyle/>
          <a:p>
            <a:pPr fontAlgn="t">
              <a:lnSpc>
                <a:spcPct val="124000"/>
              </a:lnSpc>
              <a:spcBef>
                <a:spcPts val="0"/>
              </a:spcBef>
            </a:pPr>
            <a:r>
              <a:rPr lang="en-US" sz="1600" b="1" dirty="0" smtClean="0">
                <a:solidFill>
                  <a:srgbClr val="14155F"/>
                </a:solidFill>
                <a:latin typeface="Book Antiqua" pitchFamily="18" charset="0"/>
              </a:rPr>
              <a:t>Nathan India </a:t>
            </a:r>
          </a:p>
          <a:p>
            <a:pPr lvl="1" indent="-742950" fontAlgn="t">
              <a:lnSpc>
                <a:spcPct val="124000"/>
              </a:lnSpc>
              <a:spcBef>
                <a:spcPts val="0"/>
              </a:spcBef>
            </a:pPr>
            <a:r>
              <a:rPr lang="en-US" sz="1400" dirty="0" smtClean="0">
                <a:latin typeface="Book Antiqua" pitchFamily="18" charset="0"/>
              </a:rPr>
              <a:t>Nathan Economic Consulting India Private Ltd.</a:t>
            </a:r>
          </a:p>
          <a:p>
            <a:pPr lvl="1" indent="-742950" fontAlgn="t">
              <a:lnSpc>
                <a:spcPct val="124000"/>
              </a:lnSpc>
              <a:spcBef>
                <a:spcPts val="0"/>
              </a:spcBef>
            </a:pPr>
            <a:endParaRPr lang="en-US" dirty="0" smtClean="0">
              <a:latin typeface="Book Antiqua" pitchFamily="18" charset="0"/>
            </a:endParaRPr>
          </a:p>
          <a:p>
            <a:pPr lvl="1" indent="-742950" fontAlgn="t">
              <a:lnSpc>
                <a:spcPct val="124000"/>
              </a:lnSpc>
              <a:spcBef>
                <a:spcPts val="0"/>
              </a:spcBef>
            </a:pPr>
            <a:r>
              <a:rPr lang="en-US" sz="1400" b="1" dirty="0" smtClean="0">
                <a:latin typeface="Book Antiqua" pitchFamily="18" charset="0"/>
              </a:rPr>
              <a:t>Chennai						    	                                New Delhi</a:t>
            </a:r>
          </a:p>
          <a:p>
            <a:pPr lvl="1" indent="-742950" fontAlgn="t">
              <a:lnSpc>
                <a:spcPct val="124000"/>
              </a:lnSpc>
              <a:spcBef>
                <a:spcPts val="0"/>
              </a:spcBef>
            </a:pPr>
            <a:r>
              <a:rPr lang="en-US" dirty="0" smtClean="0">
                <a:latin typeface="Book Antiqua" pitchFamily="18" charset="0"/>
              </a:rPr>
              <a:t>No. 45, George </a:t>
            </a:r>
            <a:r>
              <a:rPr lang="en-US" dirty="0" err="1" smtClean="0">
                <a:latin typeface="Book Antiqua" pitchFamily="18" charset="0"/>
              </a:rPr>
              <a:t>Ponnaiya</a:t>
            </a:r>
            <a:r>
              <a:rPr lang="en-US" dirty="0" smtClean="0">
                <a:latin typeface="Book Antiqua" pitchFamily="18" charset="0"/>
              </a:rPr>
              <a:t> Building,					Level 4, Rectangle 1,</a:t>
            </a:r>
          </a:p>
          <a:p>
            <a:pPr lvl="1" indent="-742950" fontAlgn="t">
              <a:lnSpc>
                <a:spcPct val="124000"/>
              </a:lnSpc>
              <a:spcBef>
                <a:spcPts val="0"/>
              </a:spcBef>
            </a:pPr>
            <a:r>
              <a:rPr lang="en-US" dirty="0" smtClean="0">
                <a:latin typeface="Book Antiqua" pitchFamily="18" charset="0"/>
              </a:rPr>
              <a:t>TTK Road, </a:t>
            </a:r>
            <a:r>
              <a:rPr lang="en-US" dirty="0" err="1" smtClean="0">
                <a:latin typeface="Book Antiqua" pitchFamily="18" charset="0"/>
              </a:rPr>
              <a:t>Alwarpet</a:t>
            </a:r>
            <a:r>
              <a:rPr lang="en-US" dirty="0" smtClean="0">
                <a:latin typeface="Book Antiqua" pitchFamily="18" charset="0"/>
              </a:rPr>
              <a:t>,					 Commercial Complex D-4, </a:t>
            </a:r>
            <a:r>
              <a:rPr lang="en-US" dirty="0" err="1" smtClean="0">
                <a:latin typeface="Book Antiqua" pitchFamily="18" charset="0"/>
              </a:rPr>
              <a:t>Saket</a:t>
            </a:r>
            <a:r>
              <a:rPr lang="en-US" dirty="0" smtClean="0">
                <a:latin typeface="Book Antiqua" pitchFamily="18" charset="0"/>
              </a:rPr>
              <a:t>,</a:t>
            </a:r>
          </a:p>
          <a:p>
            <a:pPr lvl="1" indent="-742950" fontAlgn="t">
              <a:lnSpc>
                <a:spcPct val="124000"/>
              </a:lnSpc>
              <a:spcBef>
                <a:spcPts val="0"/>
              </a:spcBef>
            </a:pPr>
            <a:r>
              <a:rPr lang="en-US" dirty="0" smtClean="0">
                <a:latin typeface="Book Antiqua" pitchFamily="18" charset="0"/>
              </a:rPr>
              <a:t>Chennai 600 018						  New Delhi 110 017</a:t>
            </a:r>
          </a:p>
          <a:p>
            <a:pPr lvl="1" indent="-742950" fontAlgn="t">
              <a:lnSpc>
                <a:spcPct val="124000"/>
              </a:lnSpc>
              <a:spcBef>
                <a:spcPts val="0"/>
              </a:spcBef>
            </a:pPr>
            <a:endParaRPr lang="en-US" dirty="0" smtClean="0">
              <a:latin typeface="Book Antiqua" pitchFamily="18" charset="0"/>
            </a:endParaRPr>
          </a:p>
          <a:p>
            <a:pPr lvl="1" indent="-742950" fontAlgn="t">
              <a:lnSpc>
                <a:spcPct val="124000"/>
              </a:lnSpc>
              <a:spcBef>
                <a:spcPts val="0"/>
              </a:spcBef>
            </a:pPr>
            <a:r>
              <a:rPr lang="en-US" dirty="0" smtClean="0">
                <a:latin typeface="Book Antiqua" pitchFamily="18" charset="0"/>
              </a:rPr>
              <a:t>T: +91 44 4293 7700						 T: +91 11 4051 4076</a:t>
            </a:r>
          </a:p>
          <a:p>
            <a:pPr lvl="1" indent="-742950" fontAlgn="t">
              <a:lnSpc>
                <a:spcPct val="124000"/>
              </a:lnSpc>
              <a:spcBef>
                <a:spcPts val="0"/>
              </a:spcBef>
            </a:pPr>
            <a:r>
              <a:rPr lang="en-US" dirty="0" smtClean="0">
                <a:latin typeface="Book Antiqua" pitchFamily="18" charset="0"/>
              </a:rPr>
              <a:t>F: +91 44 4293 7777						 F: +91 11 4051 4052</a:t>
            </a:r>
          </a:p>
          <a:p>
            <a:pPr lvl="1" fontAlgn="t">
              <a:lnSpc>
                <a:spcPct val="124000"/>
              </a:lnSpc>
              <a:spcBef>
                <a:spcPts val="0"/>
              </a:spcBef>
            </a:pPr>
            <a:endParaRPr lang="en-US" dirty="0" smtClean="0">
              <a:latin typeface="Book Antiqua" pitchFamily="18" charset="0"/>
            </a:endParaRPr>
          </a:p>
          <a:p>
            <a:pPr fontAlgn="t">
              <a:lnSpc>
                <a:spcPct val="124000"/>
              </a:lnSpc>
              <a:spcBef>
                <a:spcPts val="0"/>
              </a:spcBef>
            </a:pPr>
            <a:r>
              <a:rPr lang="en-US" sz="1600" b="1" dirty="0" smtClean="0">
                <a:solidFill>
                  <a:srgbClr val="14155F"/>
                </a:solidFill>
                <a:latin typeface="Book Antiqua" pitchFamily="18" charset="0"/>
              </a:rPr>
              <a:t>Nathan Associates Inc.</a:t>
            </a:r>
          </a:p>
          <a:p>
            <a:pPr lvl="1" indent="-742950" fontAlgn="t">
              <a:lnSpc>
                <a:spcPct val="124000"/>
              </a:lnSpc>
              <a:spcBef>
                <a:spcPts val="0"/>
              </a:spcBef>
            </a:pPr>
            <a:r>
              <a:rPr lang="fr-FR" dirty="0" smtClean="0">
                <a:latin typeface="Book Antiqua" pitchFamily="18" charset="0"/>
              </a:rPr>
              <a:t>2101 Wilson Boulevard</a:t>
            </a:r>
          </a:p>
          <a:p>
            <a:pPr lvl="1" indent="-742950" fontAlgn="t">
              <a:lnSpc>
                <a:spcPct val="124000"/>
              </a:lnSpc>
              <a:spcBef>
                <a:spcPts val="0"/>
              </a:spcBef>
            </a:pPr>
            <a:r>
              <a:rPr lang="fr-FR" dirty="0" smtClean="0">
                <a:latin typeface="Book Antiqua" pitchFamily="18" charset="0"/>
              </a:rPr>
              <a:t>Arlington, VA 22201</a:t>
            </a:r>
          </a:p>
          <a:p>
            <a:pPr lvl="1" indent="-742950" fontAlgn="t">
              <a:lnSpc>
                <a:spcPct val="124000"/>
              </a:lnSpc>
              <a:spcBef>
                <a:spcPts val="0"/>
              </a:spcBef>
            </a:pPr>
            <a:r>
              <a:rPr lang="en-US" dirty="0" smtClean="0">
                <a:latin typeface="Book Antiqua" pitchFamily="18" charset="0"/>
              </a:rPr>
              <a:t>Washington DC Metro Area</a:t>
            </a:r>
          </a:p>
          <a:p>
            <a:pPr lvl="1" indent="-742950" fontAlgn="t">
              <a:lnSpc>
                <a:spcPct val="124000"/>
              </a:lnSpc>
              <a:spcBef>
                <a:spcPts val="0"/>
              </a:spcBef>
            </a:pPr>
            <a:endParaRPr lang="en-US" dirty="0" smtClean="0">
              <a:latin typeface="Book Antiqua" pitchFamily="18" charset="0"/>
            </a:endParaRPr>
          </a:p>
          <a:p>
            <a:pPr lvl="1" indent="-742950" fontAlgn="t">
              <a:lnSpc>
                <a:spcPct val="124000"/>
              </a:lnSpc>
              <a:spcBef>
                <a:spcPts val="0"/>
              </a:spcBef>
            </a:pPr>
            <a:r>
              <a:rPr lang="en-US" dirty="0" smtClean="0">
                <a:latin typeface="Book Antiqua" pitchFamily="18" charset="0"/>
              </a:rPr>
              <a:t>T: 703-516-7700</a:t>
            </a:r>
          </a:p>
          <a:p>
            <a:pPr lvl="1" indent="-742950" fontAlgn="t">
              <a:lnSpc>
                <a:spcPct val="124000"/>
              </a:lnSpc>
              <a:spcBef>
                <a:spcPts val="0"/>
              </a:spcBef>
            </a:pPr>
            <a:r>
              <a:rPr lang="en-US" dirty="0" smtClean="0">
                <a:latin typeface="Book Antiqua" pitchFamily="18" charset="0"/>
              </a:rPr>
              <a:t>F: 703-351-6162</a:t>
            </a:r>
          </a:p>
          <a:p>
            <a:pPr lvl="1" indent="-742950" fontAlgn="t">
              <a:lnSpc>
                <a:spcPct val="124000"/>
              </a:lnSpc>
              <a:spcBef>
                <a:spcPts val="0"/>
              </a:spcBef>
            </a:pPr>
            <a:endParaRPr lang="fr-FR" sz="1600" kern="1200" spc="100" dirty="0" smtClean="0">
              <a:solidFill>
                <a:schemeClr val="accent3"/>
              </a:solidFill>
              <a:latin typeface="Book Antiqua" pitchFamily="18" charset="0"/>
            </a:endParaRPr>
          </a:p>
          <a:p>
            <a:pPr lvl="1" indent="-742950" fontAlgn="t">
              <a:lnSpc>
                <a:spcPct val="124000"/>
              </a:lnSpc>
              <a:spcBef>
                <a:spcPts val="0"/>
              </a:spcBef>
            </a:pPr>
            <a:endParaRPr lang="fr-FR" sz="1600" kern="1200" spc="100" dirty="0" smtClean="0">
              <a:solidFill>
                <a:schemeClr val="accent3"/>
              </a:solidFill>
              <a:latin typeface="Book Antiqua" pitchFamily="18" charset="0"/>
            </a:endParaRPr>
          </a:p>
          <a:p>
            <a:pPr lvl="1" indent="-742950" fontAlgn="t">
              <a:lnSpc>
                <a:spcPct val="124000"/>
              </a:lnSpc>
              <a:spcBef>
                <a:spcPts val="0"/>
              </a:spcBef>
            </a:pPr>
            <a:r>
              <a:rPr lang="fr-FR" sz="1600" kern="1200" spc="100" dirty="0" smtClean="0">
                <a:solidFill>
                  <a:schemeClr val="accent3"/>
                </a:solidFill>
                <a:latin typeface="Book Antiqua" pitchFamily="18" charset="0"/>
              </a:rPr>
              <a:t>e-mail: nathanindia@nathaninc.com</a:t>
            </a:r>
          </a:p>
          <a:p>
            <a:pPr lvl="1" indent="-742950" fontAlgn="t">
              <a:lnSpc>
                <a:spcPct val="124000"/>
              </a:lnSpc>
              <a:spcBef>
                <a:spcPts val="0"/>
              </a:spcBef>
            </a:pPr>
            <a:r>
              <a:rPr lang="fr-FR" sz="1600" kern="1200" spc="100" dirty="0" smtClean="0">
                <a:solidFill>
                  <a:schemeClr val="accent3"/>
                </a:solidFill>
                <a:latin typeface="Book Antiqua" pitchFamily="18" charset="0"/>
              </a:rPr>
              <a:t>web: www.nathaninc.com</a:t>
            </a:r>
            <a:endParaRPr lang="en-US" sz="1600" spc="100" dirty="0" smtClean="0">
              <a:latin typeface="Book Antiqua" pitchFamily="18" charset="0"/>
            </a:endParaRPr>
          </a:p>
        </p:txBody>
      </p:sp>
      <p:sp>
        <p:nvSpPr>
          <p:cNvPr id="6" name="Title 1"/>
          <p:cNvSpPr txBox="1">
            <a:spLocks/>
          </p:cNvSpPr>
          <p:nvPr/>
        </p:nvSpPr>
        <p:spPr bwMode="gray">
          <a:xfrm>
            <a:off x="8610600" y="381000"/>
            <a:ext cx="533400" cy="5867400"/>
          </a:xfrm>
          <a:prstGeom prst="rect">
            <a:avLst/>
          </a:prstGeom>
        </p:spPr>
        <p:txBody>
          <a:bodyPr vert="vert"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0" cap="small" spc="0" normalizeH="0" baseline="0" noProof="0" dirty="0" smtClean="0">
                <a:ln>
                  <a:noFill/>
                </a:ln>
                <a:solidFill>
                  <a:schemeClr val="bg1"/>
                </a:solidFill>
                <a:effectLst/>
                <a:uLnTx/>
                <a:uFillTx/>
                <a:latin typeface="+mj-lt"/>
                <a:ea typeface="+mj-ea"/>
                <a:cs typeface="+mj-cs"/>
              </a:rPr>
              <a:t>Nathan India</a:t>
            </a:r>
            <a:endParaRPr kumimoji="0" lang="en-US" sz="2400" b="0" i="0" u="none" strike="noStrike" kern="0" cap="small"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IN" sz="2000" b="1" dirty="0" smtClean="0"/>
              <a:t>Introduction: Three Phases</a:t>
            </a:r>
            <a:endParaRPr lang="en-IN" sz="2000" b="1" dirty="0"/>
          </a:p>
        </p:txBody>
      </p:sp>
      <p:sp>
        <p:nvSpPr>
          <p:cNvPr id="4" name="Content Placeholder 3"/>
          <p:cNvSpPr>
            <a:spLocks noGrp="1"/>
          </p:cNvSpPr>
          <p:nvPr>
            <p:ph sz="quarter" idx="15"/>
          </p:nvPr>
        </p:nvSpPr>
        <p:spPr>
          <a:xfrm>
            <a:off x="304800" y="990600"/>
            <a:ext cx="8077200" cy="5562600"/>
          </a:xfrm>
        </p:spPr>
        <p:txBody>
          <a:bodyPr>
            <a:noAutofit/>
          </a:bodyPr>
          <a:lstStyle/>
          <a:p>
            <a:pPr marL="236538" indent="-236538" algn="just">
              <a:lnSpc>
                <a:spcPct val="150000"/>
              </a:lnSpc>
              <a:spcBef>
                <a:spcPts val="0"/>
              </a:spcBef>
              <a:spcAft>
                <a:spcPts val="1200"/>
              </a:spcAft>
              <a:buFont typeface="Wingdings" pitchFamily="2" charset="2"/>
              <a:buChar char="§"/>
            </a:pPr>
            <a:r>
              <a:rPr lang="en-IN" sz="1600" dirty="0" smtClean="0"/>
              <a:t>The first phase of this project is the </a:t>
            </a:r>
            <a:r>
              <a:rPr lang="en-IN" sz="1600" b="1" dirty="0" smtClean="0"/>
              <a:t>Diagnostic </a:t>
            </a:r>
            <a:r>
              <a:rPr lang="en-IN" sz="1600" dirty="0" smtClean="0"/>
              <a:t>phase, which started with the selection of </a:t>
            </a:r>
            <a:r>
              <a:rPr lang="en-US" sz="1600" b="1" dirty="0" smtClean="0"/>
              <a:t>four countries </a:t>
            </a:r>
            <a:r>
              <a:rPr lang="en-US" sz="1600" dirty="0" smtClean="0"/>
              <a:t>and </a:t>
            </a:r>
            <a:r>
              <a:rPr lang="en-US" sz="1600" b="1" dirty="0" smtClean="0"/>
              <a:t>two sectors </a:t>
            </a:r>
            <a:r>
              <a:rPr lang="en-US" sz="1600" dirty="0" smtClean="0"/>
              <a:t>for the study: </a:t>
            </a:r>
          </a:p>
          <a:p>
            <a:pPr marL="236538" indent="-236538" algn="just">
              <a:lnSpc>
                <a:spcPct val="150000"/>
              </a:lnSpc>
              <a:spcBef>
                <a:spcPts val="0"/>
              </a:spcBef>
              <a:spcAft>
                <a:spcPts val="1200"/>
              </a:spcAft>
              <a:buFont typeface="Wingdings" pitchFamily="2" charset="2"/>
              <a:buChar char="§"/>
            </a:pPr>
            <a:endParaRPr lang="en-US" sz="1600" dirty="0" smtClean="0"/>
          </a:p>
          <a:p>
            <a:pPr marL="236538" indent="-236538" algn="just">
              <a:lnSpc>
                <a:spcPct val="150000"/>
              </a:lnSpc>
              <a:spcBef>
                <a:spcPts val="0"/>
              </a:spcBef>
              <a:spcAft>
                <a:spcPts val="1200"/>
              </a:spcAft>
              <a:buFont typeface="Wingdings" pitchFamily="2" charset="2"/>
              <a:buChar char="§"/>
            </a:pPr>
            <a:endParaRPr lang="en-US" sz="1600" dirty="0" smtClean="0"/>
          </a:p>
          <a:p>
            <a:pPr marL="236538" indent="-236538" algn="just">
              <a:lnSpc>
                <a:spcPct val="150000"/>
              </a:lnSpc>
              <a:spcBef>
                <a:spcPts val="0"/>
              </a:spcBef>
              <a:spcAft>
                <a:spcPts val="1200"/>
              </a:spcAft>
            </a:pPr>
            <a:endParaRPr lang="en-US" sz="1600" dirty="0" smtClean="0"/>
          </a:p>
          <a:p>
            <a:pPr marL="236538" indent="-236538" algn="just">
              <a:lnSpc>
                <a:spcPct val="150000"/>
              </a:lnSpc>
              <a:spcBef>
                <a:spcPts val="0"/>
              </a:spcBef>
              <a:spcAft>
                <a:spcPts val="1200"/>
              </a:spcAft>
            </a:pPr>
            <a:endParaRPr lang="en-IN" sz="1600" dirty="0" smtClean="0"/>
          </a:p>
          <a:p>
            <a:pPr marL="236538" indent="-236538" algn="just">
              <a:lnSpc>
                <a:spcPct val="150000"/>
              </a:lnSpc>
              <a:spcBef>
                <a:spcPts val="0"/>
              </a:spcBef>
              <a:spcAft>
                <a:spcPts val="1200"/>
              </a:spcAft>
              <a:buFont typeface="Wingdings" pitchFamily="2" charset="2"/>
              <a:buChar char="§"/>
            </a:pPr>
            <a:r>
              <a:rPr lang="en-IN" sz="1600" dirty="0" smtClean="0"/>
              <a:t>The next stage in the Diagnostic phase is to identify a </a:t>
            </a:r>
            <a:r>
              <a:rPr lang="en-IN" sz="1600" b="1" dirty="0" smtClean="0"/>
              <a:t>standardized framework </a:t>
            </a:r>
            <a:r>
              <a:rPr lang="en-IN" sz="1600" dirty="0" smtClean="0"/>
              <a:t>in which the analysis is to be conducted through </a:t>
            </a:r>
            <a:r>
              <a:rPr lang="en-IN" sz="1600" b="1" dirty="0" smtClean="0"/>
              <a:t>Diagnostic Country Reports (DCRs). </a:t>
            </a:r>
            <a:endParaRPr lang="en-IN" sz="1600" dirty="0" smtClean="0"/>
          </a:p>
          <a:p>
            <a:pPr marL="236538" indent="-236538" algn="just">
              <a:lnSpc>
                <a:spcPct val="150000"/>
              </a:lnSpc>
              <a:spcBef>
                <a:spcPts val="0"/>
              </a:spcBef>
              <a:spcAft>
                <a:spcPts val="1200"/>
              </a:spcAft>
              <a:buFont typeface="Wingdings" pitchFamily="2" charset="2"/>
              <a:buChar char="§"/>
            </a:pPr>
            <a:r>
              <a:rPr lang="en-US" sz="1600" dirty="0" smtClean="0"/>
              <a:t>In  the </a:t>
            </a:r>
            <a:r>
              <a:rPr lang="en-US" sz="1600" b="1" dirty="0" smtClean="0"/>
              <a:t>Design</a:t>
            </a:r>
            <a:r>
              <a:rPr lang="en-US" sz="1600" dirty="0" smtClean="0"/>
              <a:t> phase, developing the</a:t>
            </a:r>
            <a:r>
              <a:rPr lang="en-US" sz="1600" b="1" dirty="0" smtClean="0"/>
              <a:t> toolkit </a:t>
            </a:r>
            <a:r>
              <a:rPr lang="en-US" sz="1600" dirty="0" smtClean="0"/>
              <a:t>to do the impact analysis.</a:t>
            </a:r>
          </a:p>
          <a:p>
            <a:pPr marL="236538" indent="-236538" algn="just">
              <a:lnSpc>
                <a:spcPct val="150000"/>
              </a:lnSpc>
              <a:spcBef>
                <a:spcPts val="0"/>
              </a:spcBef>
              <a:spcAft>
                <a:spcPts val="1200"/>
              </a:spcAft>
              <a:buFont typeface="Wingdings" pitchFamily="2" charset="2"/>
              <a:buChar char="§"/>
            </a:pPr>
            <a:r>
              <a:rPr lang="en-US" sz="1600" dirty="0" smtClean="0"/>
              <a:t>The impact analysis will be done and quantified in the </a:t>
            </a:r>
            <a:r>
              <a:rPr lang="en-US" sz="1600" b="1" dirty="0" smtClean="0"/>
              <a:t>Validation</a:t>
            </a:r>
            <a:r>
              <a:rPr lang="en-US" sz="1600" dirty="0" smtClean="0"/>
              <a:t> phase.</a:t>
            </a:r>
          </a:p>
          <a:p>
            <a:pPr marL="236538" indent="-236538" algn="just">
              <a:lnSpc>
                <a:spcPct val="150000"/>
              </a:lnSpc>
              <a:spcBef>
                <a:spcPts val="0"/>
              </a:spcBef>
              <a:spcAft>
                <a:spcPts val="1200"/>
              </a:spcAft>
              <a:buFont typeface="Wingdings" pitchFamily="2" charset="2"/>
              <a:buChar char="§"/>
            </a:pPr>
            <a:endParaRPr lang="en-US" sz="1500" dirty="0" smtClean="0"/>
          </a:p>
          <a:p>
            <a:pPr algn="just">
              <a:lnSpc>
                <a:spcPct val="150000"/>
              </a:lnSpc>
              <a:spcBef>
                <a:spcPts val="0"/>
              </a:spcBef>
            </a:pPr>
            <a:endParaRPr lang="en-US" dirty="0" smtClean="0"/>
          </a:p>
          <a:p>
            <a:pPr algn="just">
              <a:lnSpc>
                <a:spcPct val="150000"/>
              </a:lnSpc>
              <a:spcBef>
                <a:spcPts val="0"/>
              </a:spcBef>
            </a:pPr>
            <a:endParaRPr lang="en-US" dirty="0" smtClean="0"/>
          </a:p>
          <a:p>
            <a:pPr algn="just">
              <a:lnSpc>
                <a:spcPct val="150000"/>
              </a:lnSpc>
              <a:spcBef>
                <a:spcPts val="0"/>
              </a:spcBef>
            </a:pPr>
            <a:endParaRPr lang="en-US" dirty="0" smtClean="0"/>
          </a:p>
          <a:p>
            <a:pPr algn="just">
              <a:lnSpc>
                <a:spcPct val="150000"/>
              </a:lnSpc>
              <a:spcBef>
                <a:spcPts val="0"/>
              </a:spcBef>
            </a:pPr>
            <a:endParaRPr lang="en-US" dirty="0" smtClean="0"/>
          </a:p>
          <a:p>
            <a:pPr algn="just">
              <a:lnSpc>
                <a:spcPct val="150000"/>
              </a:lnSpc>
              <a:spcBef>
                <a:spcPts val="0"/>
              </a:spcBef>
            </a:pPr>
            <a:endParaRPr lang="en-US" dirty="0" smtClean="0"/>
          </a:p>
          <a:p>
            <a:pPr algn="just">
              <a:lnSpc>
                <a:spcPct val="150000"/>
              </a:lnSpc>
              <a:spcBef>
                <a:spcPts val="0"/>
              </a:spcBef>
            </a:pPr>
            <a:endParaRPr lang="en-US" dirty="0" smtClean="0"/>
          </a:p>
        </p:txBody>
      </p:sp>
      <p:graphicFrame>
        <p:nvGraphicFramePr>
          <p:cNvPr id="7" name="Table 6"/>
          <p:cNvGraphicFramePr>
            <a:graphicFrameLocks noGrp="1"/>
          </p:cNvGraphicFramePr>
          <p:nvPr/>
        </p:nvGraphicFramePr>
        <p:xfrm>
          <a:off x="1219200" y="1981200"/>
          <a:ext cx="6096000" cy="185420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pPr algn="ctr"/>
                      <a:r>
                        <a:rPr lang="en-US" sz="1600" dirty="0" smtClean="0">
                          <a:latin typeface="Book Antiqua" pitchFamily="18" charset="0"/>
                        </a:rPr>
                        <a:t>Country</a:t>
                      </a:r>
                      <a:endParaRPr lang="en-IN" sz="1600" dirty="0">
                        <a:latin typeface="Book Antiqua" pitchFamily="18" charset="0"/>
                      </a:endParaRPr>
                    </a:p>
                  </a:txBody>
                  <a:tcPr anchor="ctr"/>
                </a:tc>
                <a:tc>
                  <a:txBody>
                    <a:bodyPr/>
                    <a:lstStyle/>
                    <a:p>
                      <a:pPr algn="ctr"/>
                      <a:r>
                        <a:rPr lang="en-US" sz="1600" dirty="0" smtClean="0">
                          <a:latin typeface="Book Antiqua" pitchFamily="18" charset="0"/>
                        </a:rPr>
                        <a:t>Staple Food</a:t>
                      </a:r>
                      <a:endParaRPr lang="en-IN" sz="1600" dirty="0">
                        <a:latin typeface="Book Antiqua" pitchFamily="18" charset="0"/>
                      </a:endParaRPr>
                    </a:p>
                  </a:txBody>
                  <a:tcPr anchor="ctr"/>
                </a:tc>
                <a:tc>
                  <a:txBody>
                    <a:bodyPr/>
                    <a:lstStyle/>
                    <a:p>
                      <a:pPr algn="ctr"/>
                      <a:r>
                        <a:rPr lang="en-US" sz="1600" dirty="0" smtClean="0">
                          <a:latin typeface="Book Antiqua" pitchFamily="18" charset="0"/>
                        </a:rPr>
                        <a:t>Bus Transport</a:t>
                      </a:r>
                      <a:endParaRPr lang="en-IN" sz="1600" dirty="0">
                        <a:latin typeface="Book Antiqua" pitchFamily="18" charset="0"/>
                      </a:endParaRPr>
                    </a:p>
                  </a:txBody>
                  <a:tcPr anchor="ctr"/>
                </a:tc>
              </a:tr>
              <a:tr h="370840">
                <a:tc>
                  <a:txBody>
                    <a:bodyPr/>
                    <a:lstStyle/>
                    <a:p>
                      <a:pPr algn="ctr"/>
                      <a:r>
                        <a:rPr lang="en-IN" sz="1600" dirty="0" smtClean="0">
                          <a:latin typeface="Book Antiqua" pitchFamily="18" charset="0"/>
                        </a:rPr>
                        <a:t>Ghana</a:t>
                      </a:r>
                      <a:endParaRPr lang="en-IN" sz="1600" dirty="0">
                        <a:latin typeface="Book Antiqua" pitchFamily="18" charset="0"/>
                      </a:endParaRPr>
                    </a:p>
                  </a:txBody>
                  <a:tcPr anchor="ctr"/>
                </a:tc>
                <a:tc>
                  <a:txBody>
                    <a:bodyPr/>
                    <a:lstStyle/>
                    <a:p>
                      <a:pPr algn="ctr"/>
                      <a:r>
                        <a:rPr lang="en-US" sz="1600" dirty="0" smtClean="0">
                          <a:latin typeface="Book Antiqua" pitchFamily="18" charset="0"/>
                        </a:rPr>
                        <a:t>Maize/Rice</a:t>
                      </a:r>
                      <a:endParaRPr lang="en-IN" sz="1600" dirty="0">
                        <a:latin typeface="Book Antiqua" pitchFamily="18" charset="0"/>
                      </a:endParaRPr>
                    </a:p>
                  </a:txBody>
                  <a:tcPr anchor="ctr"/>
                </a:tc>
                <a:tc rowSpan="4">
                  <a:txBody>
                    <a:bodyPr/>
                    <a:lstStyle/>
                    <a:p>
                      <a:pPr algn="ctr"/>
                      <a:r>
                        <a:rPr lang="en-US" sz="1600" dirty="0" smtClean="0">
                          <a:latin typeface="Book Antiqua" pitchFamily="18" charset="0"/>
                        </a:rPr>
                        <a:t>Inter-City transport and Intra-City transport routes</a:t>
                      </a:r>
                      <a:endParaRPr lang="en-IN" sz="1600" dirty="0">
                        <a:latin typeface="Book Antiqua" pitchFamily="18" charset="0"/>
                      </a:endParaRPr>
                    </a:p>
                  </a:txBody>
                  <a:tcPr anchor="ctr"/>
                </a:tc>
              </a:tr>
              <a:tr h="370840">
                <a:tc>
                  <a:txBody>
                    <a:bodyPr/>
                    <a:lstStyle/>
                    <a:p>
                      <a:pPr algn="ctr"/>
                      <a:r>
                        <a:rPr lang="en-IN" sz="1600" dirty="0" smtClean="0">
                          <a:latin typeface="Book Antiqua" pitchFamily="18" charset="0"/>
                        </a:rPr>
                        <a:t>India</a:t>
                      </a:r>
                      <a:endParaRPr lang="en-IN" sz="1600" dirty="0">
                        <a:latin typeface="Book Antiqua" pitchFamily="18" charset="0"/>
                      </a:endParaRPr>
                    </a:p>
                  </a:txBody>
                  <a:tcPr anchor="ctr"/>
                </a:tc>
                <a:tc>
                  <a:txBody>
                    <a:bodyPr/>
                    <a:lstStyle/>
                    <a:p>
                      <a:pPr algn="ctr"/>
                      <a:r>
                        <a:rPr lang="en-US" sz="1600" dirty="0" smtClean="0">
                          <a:latin typeface="Book Antiqua" pitchFamily="18" charset="0"/>
                        </a:rPr>
                        <a:t>Wheat</a:t>
                      </a:r>
                      <a:endParaRPr lang="en-IN" sz="1600" dirty="0">
                        <a:latin typeface="Book Antiqua" pitchFamily="18" charset="0"/>
                      </a:endParaRPr>
                    </a:p>
                  </a:txBody>
                  <a:tcPr anchor="ctr"/>
                </a:tc>
                <a:tc vMerge="1">
                  <a:txBody>
                    <a:bodyPr/>
                    <a:lstStyle/>
                    <a:p>
                      <a:endParaRPr lang="en-IN" dirty="0"/>
                    </a:p>
                  </a:txBody>
                  <a:tcPr/>
                </a:tc>
              </a:tr>
              <a:tr h="370840">
                <a:tc>
                  <a:txBody>
                    <a:bodyPr/>
                    <a:lstStyle/>
                    <a:p>
                      <a:pPr algn="ctr"/>
                      <a:r>
                        <a:rPr lang="en-IN" sz="1600" dirty="0" smtClean="0">
                          <a:latin typeface="Book Antiqua" pitchFamily="18" charset="0"/>
                        </a:rPr>
                        <a:t>Philippines </a:t>
                      </a:r>
                      <a:endParaRPr lang="en-IN" sz="1600" dirty="0">
                        <a:latin typeface="Book Antiqua" pitchFamily="18" charset="0"/>
                      </a:endParaRPr>
                    </a:p>
                  </a:txBody>
                  <a:tcPr anchor="ctr"/>
                </a:tc>
                <a:tc>
                  <a:txBody>
                    <a:bodyPr/>
                    <a:lstStyle/>
                    <a:p>
                      <a:pPr algn="ctr"/>
                      <a:r>
                        <a:rPr lang="en-IN" sz="1600" dirty="0" smtClean="0">
                          <a:latin typeface="Book Antiqua" pitchFamily="18" charset="0"/>
                        </a:rPr>
                        <a:t>R</a:t>
                      </a:r>
                      <a:r>
                        <a:rPr lang="en-US" sz="1600" dirty="0" smtClean="0">
                          <a:latin typeface="Book Antiqua" pitchFamily="18" charset="0"/>
                        </a:rPr>
                        <a:t>ice</a:t>
                      </a:r>
                      <a:endParaRPr lang="en-IN" sz="1600" dirty="0">
                        <a:latin typeface="Book Antiqua" pitchFamily="18" charset="0"/>
                      </a:endParaRPr>
                    </a:p>
                  </a:txBody>
                  <a:tcPr anchor="ctr"/>
                </a:tc>
                <a:tc vMerge="1">
                  <a:txBody>
                    <a:bodyPr/>
                    <a:lstStyle/>
                    <a:p>
                      <a:endParaRPr lang="en-IN" dirty="0"/>
                    </a:p>
                  </a:txBody>
                  <a:tcPr/>
                </a:tc>
              </a:tr>
              <a:tr h="370840">
                <a:tc>
                  <a:txBody>
                    <a:bodyPr/>
                    <a:lstStyle/>
                    <a:p>
                      <a:pPr algn="ctr"/>
                      <a:r>
                        <a:rPr lang="en-IN" sz="1600" dirty="0" smtClean="0">
                          <a:latin typeface="Book Antiqua" pitchFamily="18" charset="0"/>
                        </a:rPr>
                        <a:t>Zambia</a:t>
                      </a:r>
                      <a:endParaRPr lang="en-IN" sz="1600" dirty="0">
                        <a:latin typeface="Book Antiqua" pitchFamily="18" charset="0"/>
                      </a:endParaRPr>
                    </a:p>
                  </a:txBody>
                  <a:tcPr anchor="ctr"/>
                </a:tc>
                <a:tc>
                  <a:txBody>
                    <a:bodyPr/>
                    <a:lstStyle/>
                    <a:p>
                      <a:pPr algn="ctr"/>
                      <a:r>
                        <a:rPr lang="en-US" sz="1600" dirty="0" smtClean="0">
                          <a:latin typeface="Book Antiqua" pitchFamily="18" charset="0"/>
                        </a:rPr>
                        <a:t>Maize</a:t>
                      </a:r>
                      <a:endParaRPr lang="en-IN" sz="1600" dirty="0">
                        <a:latin typeface="Book Antiqua" pitchFamily="18" charset="0"/>
                      </a:endParaRPr>
                    </a:p>
                  </a:txBody>
                  <a:tcPr anchor="ctr"/>
                </a:tc>
                <a:tc vMerge="1">
                  <a:txBody>
                    <a:bodyPr/>
                    <a:lstStyle/>
                    <a:p>
                      <a:endParaRPr lang="en-IN"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743200"/>
            <a:ext cx="2971800" cy="190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b="1" dirty="0" smtClean="0"/>
              <a:t>We are currently still in the Diagnostic Phase</a:t>
            </a:r>
            <a:endParaRPr lang="en-US" b="1" dirty="0"/>
          </a:p>
        </p:txBody>
      </p:sp>
      <p:graphicFrame>
        <p:nvGraphicFramePr>
          <p:cNvPr id="4" name="Content Placeholder 3"/>
          <p:cNvGraphicFramePr>
            <a:graphicFrameLocks noGrp="1"/>
          </p:cNvGraphicFramePr>
          <p:nvPr>
            <p:ph sz="quarter" idx="15"/>
          </p:nvPr>
        </p:nvGraphicFramePr>
        <p:xfrm>
          <a:off x="304800" y="1143000"/>
          <a:ext cx="8077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t>Conceptual Framework for Phase I</a:t>
            </a:r>
          </a:p>
        </p:txBody>
      </p:sp>
      <p:pic>
        <p:nvPicPr>
          <p:cNvPr id="4" name="Content Placeholder 3"/>
          <p:cNvPicPr>
            <a:picLocks noGrp="1"/>
          </p:cNvPicPr>
          <p:nvPr>
            <p:ph sz="quarter" idx="15"/>
          </p:nvPr>
        </p:nvPicPr>
        <p:blipFill rotWithShape="1">
          <a:blip r:embed="rId2" cstate="print">
            <a:extLst>
              <a:ext uri="{28A0092B-C50C-407E-A947-70E740481C1C}">
                <a14:useLocalDpi xmlns:a14="http://schemas.microsoft.com/office/drawing/2010/main" val="0"/>
              </a:ext>
            </a:extLst>
          </a:blip>
          <a:srcRect t="4511"/>
          <a:stretch/>
        </p:blipFill>
        <p:spPr bwMode="auto">
          <a:xfrm>
            <a:off x="304800" y="1379190"/>
            <a:ext cx="8077200" cy="463301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Objectives of the DCR</a:t>
            </a:r>
            <a:endParaRPr lang="en-US" sz="2000" b="1" dirty="0"/>
          </a:p>
        </p:txBody>
      </p:sp>
      <p:sp>
        <p:nvSpPr>
          <p:cNvPr id="4" name="Content Placeholder 3"/>
          <p:cNvSpPr>
            <a:spLocks noGrp="1"/>
          </p:cNvSpPr>
          <p:nvPr>
            <p:ph sz="quarter" idx="15"/>
          </p:nvPr>
        </p:nvSpPr>
        <p:spPr>
          <a:xfrm>
            <a:off x="304800" y="990600"/>
            <a:ext cx="8077200" cy="5410200"/>
          </a:xfrm>
        </p:spPr>
        <p:txBody>
          <a:bodyPr>
            <a:noAutofit/>
          </a:bodyPr>
          <a:lstStyle/>
          <a:p>
            <a:pPr marL="342900" lvl="1" indent="-342900" algn="just">
              <a:lnSpc>
                <a:spcPct val="150000"/>
              </a:lnSpc>
              <a:spcBef>
                <a:spcPts val="0"/>
              </a:spcBef>
              <a:spcAft>
                <a:spcPts val="600"/>
              </a:spcAft>
              <a:buFont typeface="+mj-lt"/>
              <a:buAutoNum type="arabicPeriod"/>
            </a:pPr>
            <a:r>
              <a:rPr lang="en-US" sz="1500" dirty="0" smtClean="0"/>
              <a:t>At the first level it will provide a detailed background on the </a:t>
            </a:r>
            <a:r>
              <a:rPr lang="en-US" sz="1500" b="1" dirty="0" smtClean="0"/>
              <a:t>market structure </a:t>
            </a:r>
            <a:r>
              <a:rPr lang="en-US" sz="1500" dirty="0" smtClean="0"/>
              <a:t>of the 2 sectors in the 4 countries, including the regulatory structure, using the </a:t>
            </a:r>
            <a:r>
              <a:rPr lang="en-US" sz="1500" b="1" dirty="0" smtClean="0"/>
              <a:t>DFID Competition Assessment Framework </a:t>
            </a:r>
            <a:r>
              <a:rPr lang="en-US" sz="1500" dirty="0" smtClean="0"/>
              <a:t>to answer questions about the competitive landscape of the market. </a:t>
            </a:r>
          </a:p>
          <a:p>
            <a:pPr marL="342900" lvl="1" indent="-342900" algn="just">
              <a:lnSpc>
                <a:spcPct val="150000"/>
              </a:lnSpc>
              <a:spcBef>
                <a:spcPts val="0"/>
              </a:spcBef>
              <a:spcAft>
                <a:spcPts val="600"/>
              </a:spcAft>
              <a:buFont typeface="+mj-lt"/>
              <a:buAutoNum type="arabicPeriod"/>
            </a:pPr>
            <a:r>
              <a:rPr lang="en-US" sz="1500" dirty="0" smtClean="0"/>
              <a:t>Next, the DCR will provide a criteria for identifying the </a:t>
            </a:r>
            <a:r>
              <a:rPr lang="en-US" sz="1500" b="1" dirty="0" smtClean="0"/>
              <a:t>competition-enhancing reforms </a:t>
            </a:r>
            <a:r>
              <a:rPr lang="en-US" sz="1500" dirty="0" smtClean="0"/>
              <a:t>that have already taken place, or could take place, which would promote competition.  </a:t>
            </a:r>
          </a:p>
          <a:p>
            <a:pPr marL="342900" lvl="1" indent="-342900" algn="just">
              <a:lnSpc>
                <a:spcPct val="150000"/>
              </a:lnSpc>
              <a:spcBef>
                <a:spcPts val="0"/>
              </a:spcBef>
              <a:spcAft>
                <a:spcPts val="600"/>
              </a:spcAft>
              <a:buFont typeface="+mj-lt"/>
              <a:buAutoNum type="arabicPeriod"/>
            </a:pPr>
            <a:r>
              <a:rPr lang="en-US" sz="1500" dirty="0" smtClean="0"/>
              <a:t>Third, after identifying the reforms, the DCR will provide the analysis framework to:</a:t>
            </a:r>
          </a:p>
          <a:p>
            <a:pPr marL="742950" lvl="2" indent="-342900" algn="just">
              <a:lnSpc>
                <a:spcPct val="150000"/>
              </a:lnSpc>
              <a:spcBef>
                <a:spcPts val="0"/>
              </a:spcBef>
              <a:spcAft>
                <a:spcPts val="600"/>
              </a:spcAft>
              <a:buFont typeface="+mj-lt"/>
              <a:buAutoNum type="arabicPeriod"/>
            </a:pPr>
            <a:r>
              <a:rPr lang="en-US" sz="1500" b="1" dirty="0" smtClean="0"/>
              <a:t>define the relevant market</a:t>
            </a:r>
            <a:r>
              <a:rPr lang="en-US" sz="1500" dirty="0" smtClean="0"/>
              <a:t>, </a:t>
            </a:r>
          </a:p>
          <a:p>
            <a:pPr marL="742950" lvl="2" indent="-342900" algn="just">
              <a:lnSpc>
                <a:spcPct val="150000"/>
              </a:lnSpc>
              <a:spcBef>
                <a:spcPts val="0"/>
              </a:spcBef>
              <a:spcAft>
                <a:spcPts val="600"/>
              </a:spcAft>
              <a:buFont typeface="+mj-lt"/>
              <a:buAutoNum type="arabicPeriod"/>
            </a:pPr>
            <a:r>
              <a:rPr lang="en-US" sz="1500" b="1" dirty="0" smtClean="0"/>
              <a:t>identify players </a:t>
            </a:r>
            <a:r>
              <a:rPr lang="en-US" sz="1500" dirty="0" smtClean="0"/>
              <a:t>and stakeholders who will/could be affected including both consumers and producers, </a:t>
            </a:r>
          </a:p>
          <a:p>
            <a:pPr marL="742950" lvl="2" indent="-342900" algn="just">
              <a:lnSpc>
                <a:spcPct val="150000"/>
              </a:lnSpc>
              <a:spcBef>
                <a:spcPts val="0"/>
              </a:spcBef>
              <a:spcAft>
                <a:spcPts val="600"/>
              </a:spcAft>
              <a:buFont typeface="+mj-lt"/>
              <a:buAutoNum type="arabicPeriod"/>
            </a:pPr>
            <a:r>
              <a:rPr lang="en-US" sz="1500" dirty="0" smtClean="0"/>
              <a:t>frame the </a:t>
            </a:r>
            <a:r>
              <a:rPr lang="en-US" sz="1500" b="1" dirty="0" smtClean="0"/>
              <a:t>hypotheses </a:t>
            </a:r>
            <a:r>
              <a:rPr lang="en-US" sz="1500" dirty="0" smtClean="0"/>
              <a:t>for testing and define the </a:t>
            </a:r>
            <a:r>
              <a:rPr lang="en-US" sz="1500" b="1" dirty="0" smtClean="0"/>
              <a:t>counterfactual,</a:t>
            </a:r>
            <a:r>
              <a:rPr lang="en-US" sz="1500" dirty="0" smtClean="0"/>
              <a:t>. </a:t>
            </a:r>
          </a:p>
          <a:p>
            <a:pPr marL="742950" lvl="2" indent="-342900" algn="just">
              <a:lnSpc>
                <a:spcPct val="150000"/>
              </a:lnSpc>
              <a:spcBef>
                <a:spcPts val="0"/>
              </a:spcBef>
              <a:spcAft>
                <a:spcPts val="600"/>
              </a:spcAft>
              <a:buFont typeface="+mj-lt"/>
              <a:buAutoNum type="arabicPeriod"/>
            </a:pPr>
            <a:r>
              <a:rPr lang="en-US" sz="1500" dirty="0" smtClean="0"/>
              <a:t>identifying the </a:t>
            </a:r>
            <a:r>
              <a:rPr lang="en-US" sz="1500" b="1" dirty="0" smtClean="0"/>
              <a:t>data required</a:t>
            </a:r>
            <a:r>
              <a:rPr lang="en-US" sz="1500" dirty="0" smtClean="0"/>
              <a:t>, </a:t>
            </a:r>
            <a:r>
              <a:rPr lang="en-US" sz="1500" b="1" dirty="0" smtClean="0"/>
              <a:t>data sources</a:t>
            </a:r>
            <a:r>
              <a:rPr lang="en-US" sz="1500" dirty="0" smtClean="0"/>
              <a:t>,  and </a:t>
            </a:r>
            <a:r>
              <a:rPr lang="en-US" sz="1500" b="1" dirty="0" smtClean="0"/>
              <a:t>methods </a:t>
            </a:r>
            <a:r>
              <a:rPr lang="en-US" sz="1500" dirty="0" smtClean="0"/>
              <a:t>to test the hypotheses.</a:t>
            </a:r>
          </a:p>
          <a:p>
            <a:pPr marL="342900" lvl="1" indent="-342900" algn="just">
              <a:lnSpc>
                <a:spcPct val="150000"/>
              </a:lnSpc>
              <a:spcBef>
                <a:spcPts val="0"/>
              </a:spcBef>
              <a:spcAft>
                <a:spcPts val="600"/>
              </a:spcAft>
              <a:buFont typeface="Wingdings" pitchFamily="2" charset="2"/>
              <a:buChar char="§"/>
            </a:pPr>
            <a:r>
              <a:rPr lang="en-US" sz="1500" i="1" dirty="0" smtClean="0"/>
              <a:t>It is important to remember that the DCR just provides a framework and the actual analysis comes later.</a:t>
            </a:r>
          </a:p>
          <a:p>
            <a:pPr marL="236538" lvl="1" indent="-236538" algn="just">
              <a:lnSpc>
                <a:spcPct val="150000"/>
              </a:lnSpc>
              <a:spcBef>
                <a:spcPts val="0"/>
              </a:spcBef>
              <a:buFont typeface="Wingdings" pitchFamily="2" charset="2"/>
              <a:buChar char="§"/>
            </a:pPr>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000" b="1" dirty="0" smtClean="0"/>
              <a:t>Step 1-Competition Analysis</a:t>
            </a:r>
            <a:endParaRPr lang="en-US" sz="2000" b="1" dirty="0"/>
          </a:p>
        </p:txBody>
      </p:sp>
      <p:sp>
        <p:nvSpPr>
          <p:cNvPr id="4" name="Content Placeholder 3"/>
          <p:cNvSpPr>
            <a:spLocks noGrp="1"/>
          </p:cNvSpPr>
          <p:nvPr>
            <p:ph sz="quarter" idx="15"/>
          </p:nvPr>
        </p:nvSpPr>
        <p:spPr>
          <a:xfrm>
            <a:off x="304800" y="1143000"/>
            <a:ext cx="8077200" cy="5410200"/>
          </a:xfrm>
        </p:spPr>
        <p:txBody>
          <a:bodyPr>
            <a:noAutofit/>
          </a:bodyPr>
          <a:lstStyle/>
          <a:p>
            <a:pPr marL="236538" lvl="0" indent="-236538" algn="just">
              <a:lnSpc>
                <a:spcPct val="150000"/>
              </a:lnSpc>
              <a:spcBef>
                <a:spcPts val="0"/>
              </a:spcBef>
              <a:spcAft>
                <a:spcPts val="600"/>
              </a:spcAft>
              <a:buFont typeface="Wingdings" pitchFamily="2" charset="2"/>
              <a:buChar char="§"/>
            </a:pPr>
            <a:r>
              <a:rPr lang="en-IN" dirty="0" smtClean="0"/>
              <a:t>The </a:t>
            </a:r>
            <a:r>
              <a:rPr lang="en-IN" b="1" dirty="0" smtClean="0"/>
              <a:t>DFID Competition Assessment Framework </a:t>
            </a:r>
            <a:r>
              <a:rPr lang="en-IN" dirty="0" smtClean="0"/>
              <a:t>will be the basis for assessing the competitive landscape in the chosen sectors in each of the four countries. </a:t>
            </a:r>
          </a:p>
          <a:p>
            <a:pPr marL="979488" lvl="1" indent="-236538" algn="just">
              <a:lnSpc>
                <a:spcPct val="150000"/>
              </a:lnSpc>
              <a:spcBef>
                <a:spcPts val="0"/>
              </a:spcBef>
              <a:spcAft>
                <a:spcPts val="600"/>
              </a:spcAft>
              <a:buFont typeface="Wingdings" pitchFamily="2" charset="2"/>
              <a:buChar char="§"/>
            </a:pPr>
            <a:r>
              <a:rPr lang="en-IN" sz="1400" dirty="0" smtClean="0"/>
              <a:t>Identifying the </a:t>
            </a:r>
            <a:r>
              <a:rPr lang="en-IN" sz="1400" b="1" dirty="0" smtClean="0"/>
              <a:t>markets and competitors </a:t>
            </a:r>
          </a:p>
          <a:p>
            <a:pPr marL="979488" lvl="1" indent="-236538" algn="just">
              <a:lnSpc>
                <a:spcPct val="150000"/>
              </a:lnSpc>
              <a:spcBef>
                <a:spcPts val="0"/>
              </a:spcBef>
              <a:spcAft>
                <a:spcPts val="600"/>
              </a:spcAft>
              <a:buFont typeface="Wingdings" pitchFamily="2" charset="2"/>
              <a:buChar char="§"/>
            </a:pPr>
            <a:r>
              <a:rPr lang="en-IN" sz="1400" dirty="0" smtClean="0"/>
              <a:t>Examining the </a:t>
            </a:r>
            <a:r>
              <a:rPr lang="en-IN" sz="1400" b="1" dirty="0" smtClean="0"/>
              <a:t>market structure</a:t>
            </a:r>
          </a:p>
          <a:p>
            <a:pPr marL="979488" lvl="1" indent="-236538" algn="just">
              <a:lnSpc>
                <a:spcPct val="150000"/>
              </a:lnSpc>
              <a:spcBef>
                <a:spcPts val="0"/>
              </a:spcBef>
              <a:spcAft>
                <a:spcPts val="600"/>
              </a:spcAft>
              <a:buFont typeface="Wingdings" pitchFamily="2" charset="2"/>
              <a:buChar char="§"/>
            </a:pPr>
            <a:r>
              <a:rPr lang="en-IN" sz="1400" dirty="0" smtClean="0"/>
              <a:t>Looking for </a:t>
            </a:r>
            <a:r>
              <a:rPr lang="en-IN" sz="1400" b="1" dirty="0" smtClean="0"/>
              <a:t>barriers to entry (or exit)</a:t>
            </a:r>
          </a:p>
          <a:p>
            <a:pPr marL="979488" lvl="1" indent="-236538" algn="just">
              <a:lnSpc>
                <a:spcPct val="150000"/>
              </a:lnSpc>
              <a:spcBef>
                <a:spcPts val="0"/>
              </a:spcBef>
              <a:spcAft>
                <a:spcPts val="600"/>
              </a:spcAft>
              <a:buFont typeface="Wingdings" pitchFamily="2" charset="2"/>
              <a:buChar char="§"/>
            </a:pPr>
            <a:r>
              <a:rPr lang="en-IN" sz="1400" dirty="0" smtClean="0"/>
              <a:t>Looking for </a:t>
            </a:r>
            <a:r>
              <a:rPr lang="en-IN" sz="1400" b="1" dirty="0" smtClean="0"/>
              <a:t>anti-competitive conduct</a:t>
            </a:r>
          </a:p>
          <a:p>
            <a:pPr marL="979488" lvl="1" indent="-236538" algn="just">
              <a:lnSpc>
                <a:spcPct val="150000"/>
              </a:lnSpc>
              <a:spcBef>
                <a:spcPts val="0"/>
              </a:spcBef>
              <a:spcAft>
                <a:spcPts val="600"/>
              </a:spcAft>
              <a:buFont typeface="Wingdings" pitchFamily="2" charset="2"/>
              <a:buChar char="§"/>
            </a:pPr>
            <a:r>
              <a:rPr lang="en-IN" sz="1400" dirty="0" smtClean="0"/>
              <a:t>Considering </a:t>
            </a:r>
            <a:r>
              <a:rPr lang="en-IN" sz="1400" b="1" dirty="0" smtClean="0"/>
              <a:t>vested interests </a:t>
            </a:r>
            <a:r>
              <a:rPr lang="en-IN" sz="1400" dirty="0" smtClean="0"/>
              <a:t>and the principal beneficiaries</a:t>
            </a:r>
          </a:p>
          <a:p>
            <a:pPr marL="979488" lvl="1" indent="-236538" algn="just">
              <a:lnSpc>
                <a:spcPct val="150000"/>
              </a:lnSpc>
              <a:spcBef>
                <a:spcPts val="0"/>
              </a:spcBef>
              <a:spcAft>
                <a:spcPts val="600"/>
              </a:spcAft>
              <a:buFont typeface="Wingdings" pitchFamily="2" charset="2"/>
              <a:buChar char="§"/>
            </a:pPr>
            <a:r>
              <a:rPr lang="en-IN" sz="1400" dirty="0" smtClean="0"/>
              <a:t>Identifying government </a:t>
            </a:r>
            <a:r>
              <a:rPr lang="en-IN" sz="1400" b="1" dirty="0" smtClean="0"/>
              <a:t>policies or institutions </a:t>
            </a:r>
            <a:r>
              <a:rPr lang="en-IN" sz="1400" dirty="0" smtClean="0"/>
              <a:t>that limit competition</a:t>
            </a:r>
          </a:p>
          <a:p>
            <a:pPr marL="236538" indent="-236538" algn="just">
              <a:lnSpc>
                <a:spcPct val="150000"/>
              </a:lnSpc>
              <a:spcBef>
                <a:spcPts val="0"/>
              </a:spcBef>
              <a:spcAft>
                <a:spcPts val="600"/>
              </a:spcAft>
              <a:buFont typeface="Wingdings" pitchFamily="2" charset="2"/>
              <a:buChar char="§"/>
            </a:pPr>
            <a:r>
              <a:rPr lang="en-US" dirty="0" smtClean="0"/>
              <a:t>Use “</a:t>
            </a:r>
            <a:r>
              <a:rPr lang="en-US" b="1" i="1" dirty="0" smtClean="0"/>
              <a:t>Porter’s Five Forces of Competition</a:t>
            </a:r>
            <a:r>
              <a:rPr lang="en-US" dirty="0" smtClean="0"/>
              <a:t>” to recommend industries’ strengths and weaknesses:</a:t>
            </a:r>
          </a:p>
          <a:p>
            <a:pPr marL="979488" lvl="1" indent="-236538" algn="just">
              <a:lnSpc>
                <a:spcPct val="150000"/>
              </a:lnSpc>
              <a:spcBef>
                <a:spcPts val="0"/>
              </a:spcBef>
              <a:spcAft>
                <a:spcPts val="600"/>
              </a:spcAft>
            </a:pPr>
            <a:r>
              <a:rPr lang="en-US" sz="1400" dirty="0" smtClean="0"/>
              <a:t>1. Nature of</a:t>
            </a:r>
            <a:r>
              <a:rPr lang="en-US" sz="1400" b="1" dirty="0" smtClean="0"/>
              <a:t> competition </a:t>
            </a:r>
            <a:r>
              <a:rPr lang="en-US" sz="1400" dirty="0" smtClean="0"/>
              <a:t>in the industry</a:t>
            </a:r>
          </a:p>
          <a:p>
            <a:pPr marL="979488" lvl="1" indent="-236538" algn="just">
              <a:lnSpc>
                <a:spcPct val="150000"/>
              </a:lnSpc>
              <a:spcBef>
                <a:spcPts val="0"/>
              </a:spcBef>
              <a:spcAft>
                <a:spcPts val="600"/>
              </a:spcAft>
            </a:pPr>
            <a:r>
              <a:rPr lang="en-US" sz="1400" dirty="0" smtClean="0"/>
              <a:t>2. Potential of </a:t>
            </a:r>
            <a:r>
              <a:rPr lang="en-US" sz="1400" b="1" dirty="0" smtClean="0"/>
              <a:t>new entrants </a:t>
            </a:r>
            <a:r>
              <a:rPr lang="en-US" sz="1400" dirty="0" smtClean="0"/>
              <a:t>into industry</a:t>
            </a:r>
          </a:p>
          <a:p>
            <a:pPr marL="979488" lvl="1" indent="-236538" algn="just">
              <a:lnSpc>
                <a:spcPct val="150000"/>
              </a:lnSpc>
              <a:spcBef>
                <a:spcPts val="0"/>
              </a:spcBef>
              <a:spcAft>
                <a:spcPts val="600"/>
              </a:spcAft>
            </a:pPr>
            <a:r>
              <a:rPr lang="en-US" sz="1400" dirty="0" smtClean="0"/>
              <a:t>3. Power of</a:t>
            </a:r>
            <a:r>
              <a:rPr lang="en-US" sz="1400" b="1" dirty="0" smtClean="0"/>
              <a:t> suppliers</a:t>
            </a:r>
          </a:p>
          <a:p>
            <a:pPr marL="979488" lvl="1" indent="-236538" algn="just">
              <a:lnSpc>
                <a:spcPct val="150000"/>
              </a:lnSpc>
              <a:spcBef>
                <a:spcPts val="0"/>
              </a:spcBef>
              <a:spcAft>
                <a:spcPts val="600"/>
              </a:spcAft>
            </a:pPr>
            <a:r>
              <a:rPr lang="en-US" sz="1400" dirty="0" smtClean="0"/>
              <a:t>4. Power of </a:t>
            </a:r>
            <a:r>
              <a:rPr lang="en-US" sz="1400" b="1" dirty="0" smtClean="0"/>
              <a:t>customers</a:t>
            </a:r>
          </a:p>
          <a:p>
            <a:pPr marL="979488" lvl="1" indent="-236538" algn="just">
              <a:lnSpc>
                <a:spcPct val="150000"/>
              </a:lnSpc>
              <a:spcBef>
                <a:spcPts val="0"/>
              </a:spcBef>
              <a:spcAft>
                <a:spcPts val="600"/>
              </a:spcAft>
            </a:pPr>
            <a:r>
              <a:rPr lang="en-US" sz="1400" dirty="0" smtClean="0"/>
              <a:t>5. Threat of </a:t>
            </a:r>
            <a:r>
              <a:rPr lang="en-US" sz="1400" b="1" dirty="0" smtClean="0"/>
              <a:t>substitute</a:t>
            </a:r>
            <a:r>
              <a:rPr lang="en-US" sz="1400" dirty="0" smtClean="0"/>
              <a:t> products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t>Step 2-Identifying Competition Enhancing Reforms</a:t>
            </a:r>
            <a:endParaRPr lang="en-US" b="1" dirty="0"/>
          </a:p>
        </p:txBody>
      </p:sp>
      <p:sp>
        <p:nvSpPr>
          <p:cNvPr id="3" name="Content Placeholder 2"/>
          <p:cNvSpPr>
            <a:spLocks noGrp="1"/>
          </p:cNvSpPr>
          <p:nvPr>
            <p:ph sz="quarter" idx="15"/>
          </p:nvPr>
        </p:nvSpPr>
        <p:spPr/>
        <p:txBody>
          <a:bodyPr>
            <a:normAutofit fontScale="77500" lnSpcReduction="20000"/>
          </a:bodyPr>
          <a:lstStyle/>
          <a:p>
            <a:pPr marL="342900" lvl="1" indent="-342900">
              <a:lnSpc>
                <a:spcPct val="150000"/>
              </a:lnSpc>
              <a:buFont typeface="Wingdings" pitchFamily="2" charset="2"/>
              <a:buChar char="§"/>
            </a:pPr>
            <a:r>
              <a:rPr lang="en-US" sz="2100" dirty="0" smtClean="0"/>
              <a:t>Identify elements of </a:t>
            </a:r>
            <a:r>
              <a:rPr lang="en-US" sz="2100" b="1" dirty="0" smtClean="0"/>
              <a:t>competition reforms </a:t>
            </a:r>
            <a:r>
              <a:rPr lang="en-US" sz="2100" dirty="0" smtClean="0"/>
              <a:t>to be examined in each sector starting with identifying reforms which are targeted or likely to have an impact on competition. “Reforms” include:</a:t>
            </a:r>
          </a:p>
          <a:p>
            <a:pPr marL="742950" lvl="2" indent="-342900">
              <a:lnSpc>
                <a:spcPct val="150000"/>
              </a:lnSpc>
              <a:buFont typeface="Wingdings" pitchFamily="2" charset="2"/>
              <a:buChar char="§"/>
            </a:pPr>
            <a:r>
              <a:rPr lang="en-US" sz="1900" dirty="0" smtClean="0">
                <a:latin typeface="Book Antiqua"/>
                <a:ea typeface="Times New Roman"/>
                <a:cs typeface="Times New Roman"/>
              </a:rPr>
              <a:t>Enabling government policies that promote competition in markets. </a:t>
            </a:r>
          </a:p>
          <a:p>
            <a:pPr marL="742950" lvl="2" indent="-342900">
              <a:lnSpc>
                <a:spcPct val="150000"/>
              </a:lnSpc>
              <a:buFont typeface="Wingdings" pitchFamily="2" charset="2"/>
              <a:buChar char="§"/>
            </a:pPr>
            <a:r>
              <a:rPr lang="en-US" sz="1900" dirty="0" smtClean="0"/>
              <a:t>Appropriate regulatory framework and institutions for promoting competition in sectors including sector-specific regulations</a:t>
            </a:r>
          </a:p>
          <a:p>
            <a:pPr marL="742950" lvl="2" indent="-342900">
              <a:lnSpc>
                <a:spcPct val="150000"/>
              </a:lnSpc>
              <a:buFont typeface="Wingdings" pitchFamily="2" charset="2"/>
              <a:buChar char="§"/>
            </a:pPr>
            <a:r>
              <a:rPr lang="en-US" sz="1900" dirty="0" smtClean="0">
                <a:latin typeface="Book Antiqua"/>
                <a:ea typeface="Times New Roman"/>
                <a:cs typeface="Times New Roman"/>
              </a:rPr>
              <a:t>Effective competition enforcement institutions</a:t>
            </a:r>
            <a:endParaRPr lang="en-US" sz="1900" dirty="0" smtClean="0"/>
          </a:p>
          <a:p>
            <a:pPr marL="342900" lvl="1" indent="-342900">
              <a:lnSpc>
                <a:spcPct val="150000"/>
              </a:lnSpc>
              <a:buFont typeface="Wingdings" pitchFamily="2" charset="2"/>
              <a:buChar char="§"/>
            </a:pPr>
            <a:r>
              <a:rPr lang="en-US" sz="2100" dirty="0" smtClean="0"/>
              <a:t>The criteria for selecting the reforms/recommended reforms will be based on the OECD’s Competition Assessment Toolkit looking at whether the reforms/recommended reforms:</a:t>
            </a:r>
          </a:p>
          <a:p>
            <a:pPr marL="1085850" lvl="1" indent="-342900">
              <a:lnSpc>
                <a:spcPct val="150000"/>
              </a:lnSpc>
              <a:buFont typeface="Courier New" pitchFamily="49" charset="0"/>
              <a:buChar char="o"/>
            </a:pPr>
            <a:r>
              <a:rPr lang="en-US" sz="1900" dirty="0" smtClean="0"/>
              <a:t>Remove barriers to entry and increase number and range of suppliers</a:t>
            </a:r>
          </a:p>
          <a:p>
            <a:pPr marL="1085850" lvl="1" indent="-342900">
              <a:lnSpc>
                <a:spcPct val="150000"/>
              </a:lnSpc>
              <a:buFont typeface="Courier New" pitchFamily="49" charset="0"/>
              <a:buChar char="o"/>
            </a:pPr>
            <a:r>
              <a:rPr lang="en-US" sz="1900" dirty="0" smtClean="0"/>
              <a:t>Allow suppliers to compete</a:t>
            </a:r>
          </a:p>
          <a:p>
            <a:pPr marL="1085850" lvl="1" indent="-342900">
              <a:lnSpc>
                <a:spcPct val="150000"/>
              </a:lnSpc>
              <a:buFont typeface="Courier New" pitchFamily="49" charset="0"/>
              <a:buChar char="o"/>
            </a:pPr>
            <a:r>
              <a:rPr lang="en-US" sz="1900" dirty="0" smtClean="0"/>
              <a:t>Incentivize suppliers to compete</a:t>
            </a:r>
          </a:p>
          <a:p>
            <a:pPr marL="1085850" lvl="1" indent="-342900">
              <a:lnSpc>
                <a:spcPct val="150000"/>
              </a:lnSpc>
              <a:buFont typeface="Courier New" pitchFamily="49" charset="0"/>
              <a:buChar char="o"/>
            </a:pPr>
            <a:r>
              <a:rPr lang="en-US" sz="1900" dirty="0" smtClean="0"/>
              <a:t>Increase investment</a:t>
            </a:r>
          </a:p>
          <a:p>
            <a:pPr marL="342900" indent="-342900">
              <a:lnSpc>
                <a:spcPct val="150000"/>
              </a:lnSpc>
              <a:buFont typeface="Wingdings" pitchFamily="2" charset="2"/>
              <a:buChar char="§"/>
            </a:pPr>
            <a:r>
              <a:rPr lang="en-US" sz="2100" dirty="0" smtClean="0"/>
              <a:t>Ex-post </a:t>
            </a:r>
            <a:r>
              <a:rPr lang="en-US" sz="2100" dirty="0" err="1" smtClean="0"/>
              <a:t>vs</a:t>
            </a:r>
            <a:r>
              <a:rPr lang="en-US" sz="2100" dirty="0" smtClean="0"/>
              <a:t> Ex-ante analysis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t>Step 3 – Impact Analysis Framework</a:t>
            </a:r>
            <a:endParaRPr lang="en-US" b="1" dirty="0"/>
          </a:p>
        </p:txBody>
      </p:sp>
      <p:sp>
        <p:nvSpPr>
          <p:cNvPr id="3" name="Content Placeholder 2"/>
          <p:cNvSpPr>
            <a:spLocks noGrp="1"/>
          </p:cNvSpPr>
          <p:nvPr>
            <p:ph sz="quarter" idx="15"/>
          </p:nvPr>
        </p:nvSpPr>
        <p:spPr/>
        <p:txBody>
          <a:bodyPr>
            <a:normAutofit/>
          </a:bodyPr>
          <a:lstStyle/>
          <a:p>
            <a:pPr>
              <a:lnSpc>
                <a:spcPct val="150000"/>
              </a:lnSpc>
              <a:buFont typeface="Wingdings" pitchFamily="2" charset="2"/>
              <a:buChar char="§"/>
            </a:pPr>
            <a:r>
              <a:rPr lang="en-IN" sz="1600" dirty="0" smtClean="0"/>
              <a:t>Defining the relevant market</a:t>
            </a:r>
          </a:p>
          <a:p>
            <a:pPr lvl="1">
              <a:lnSpc>
                <a:spcPct val="150000"/>
              </a:lnSpc>
              <a:buFont typeface="Wingdings" pitchFamily="2" charset="2"/>
              <a:buChar char="§"/>
            </a:pPr>
            <a:r>
              <a:rPr lang="en-IN" sz="1600" dirty="0" smtClean="0"/>
              <a:t>The relevant market has to be defined so that impact analysis can be focused.</a:t>
            </a:r>
          </a:p>
          <a:p>
            <a:pPr lvl="1">
              <a:lnSpc>
                <a:spcPct val="150000"/>
              </a:lnSpc>
              <a:buFont typeface="Wingdings" pitchFamily="2" charset="2"/>
              <a:buChar char="§"/>
            </a:pPr>
            <a:r>
              <a:rPr lang="en-US" sz="1600" dirty="0" smtClean="0"/>
              <a:t>Definition of the relevant </a:t>
            </a:r>
            <a:r>
              <a:rPr lang="en-US" sz="1600" b="1" dirty="0" smtClean="0"/>
              <a:t>product market</a:t>
            </a:r>
          </a:p>
          <a:p>
            <a:pPr lvl="1">
              <a:lnSpc>
                <a:spcPct val="150000"/>
              </a:lnSpc>
              <a:buFont typeface="Wingdings" pitchFamily="2" charset="2"/>
              <a:buChar char="§"/>
            </a:pPr>
            <a:r>
              <a:rPr lang="en-US" sz="1600" dirty="0" smtClean="0"/>
              <a:t>Definition of the relevant </a:t>
            </a:r>
            <a:r>
              <a:rPr lang="en-US" sz="1600" b="1" dirty="0" smtClean="0"/>
              <a:t>geographic market</a:t>
            </a:r>
          </a:p>
          <a:p>
            <a:pPr lvl="1">
              <a:lnSpc>
                <a:spcPct val="150000"/>
              </a:lnSpc>
              <a:buFont typeface="Wingdings" pitchFamily="2" charset="2"/>
              <a:buChar char="§"/>
            </a:pPr>
            <a:r>
              <a:rPr lang="en-US" sz="1600" dirty="0" smtClean="0"/>
              <a:t>Will likely be a </a:t>
            </a:r>
            <a:r>
              <a:rPr lang="en-US" sz="1600" b="1" dirty="0" smtClean="0"/>
              <a:t>qualitative analysis</a:t>
            </a:r>
          </a:p>
          <a:p>
            <a:pPr lvl="1"/>
            <a:endParaRPr lang="en-US" sz="1600" b="1" dirty="0" smtClean="0"/>
          </a:p>
          <a:p>
            <a:pPr marL="236538" lvl="1" indent="-236538" algn="just">
              <a:lnSpc>
                <a:spcPct val="150000"/>
              </a:lnSpc>
              <a:spcBef>
                <a:spcPts val="0"/>
              </a:spcBef>
              <a:buFont typeface="Wingdings" pitchFamily="2" charset="2"/>
              <a:buChar char="§"/>
            </a:pPr>
            <a:r>
              <a:rPr lang="en-US" sz="1600" dirty="0" smtClean="0"/>
              <a:t>Next, </a:t>
            </a:r>
            <a:r>
              <a:rPr lang="en-US" sz="1600" b="1" dirty="0" smtClean="0"/>
              <a:t>identify the stakeholders  </a:t>
            </a:r>
            <a:r>
              <a:rPr lang="en-US" sz="1600" dirty="0" smtClean="0"/>
              <a:t>that could be affected:</a:t>
            </a:r>
          </a:p>
          <a:p>
            <a:pPr marL="636588" lvl="2" indent="-236538" algn="just">
              <a:lnSpc>
                <a:spcPct val="150000"/>
              </a:lnSpc>
              <a:spcBef>
                <a:spcPts val="0"/>
              </a:spcBef>
              <a:buFont typeface="Wingdings" pitchFamily="2" charset="2"/>
              <a:buChar char="§"/>
            </a:pPr>
            <a:r>
              <a:rPr lang="en-US" sz="1600" b="1" dirty="0" smtClean="0"/>
              <a:t>Consumers</a:t>
            </a:r>
          </a:p>
          <a:p>
            <a:pPr marL="1093788" lvl="3" indent="-236538" algn="just">
              <a:lnSpc>
                <a:spcPct val="150000"/>
              </a:lnSpc>
              <a:spcBef>
                <a:spcPts val="0"/>
              </a:spcBef>
              <a:buFont typeface="Wingdings" pitchFamily="2" charset="2"/>
              <a:buChar char="§"/>
            </a:pPr>
            <a:r>
              <a:rPr lang="en-US" sz="1600" dirty="0" smtClean="0"/>
              <a:t>Focusing on only End Consumers</a:t>
            </a:r>
          </a:p>
          <a:p>
            <a:pPr marL="636588" lvl="2" indent="-236538" algn="just">
              <a:lnSpc>
                <a:spcPct val="150000"/>
              </a:lnSpc>
              <a:spcBef>
                <a:spcPts val="0"/>
              </a:spcBef>
              <a:buFont typeface="Wingdings" pitchFamily="2" charset="2"/>
              <a:buChar char="§"/>
            </a:pPr>
            <a:r>
              <a:rPr lang="en-US" sz="1600" b="1" dirty="0" smtClean="0"/>
              <a:t>Producers</a:t>
            </a:r>
          </a:p>
          <a:p>
            <a:pPr marL="1093788" lvl="3" indent="-236538" algn="just">
              <a:lnSpc>
                <a:spcPct val="150000"/>
              </a:lnSpc>
              <a:spcBef>
                <a:spcPts val="0"/>
              </a:spcBef>
              <a:buFont typeface="Wingdings" pitchFamily="2" charset="2"/>
              <a:buChar char="§"/>
            </a:pPr>
            <a:r>
              <a:rPr lang="en-US" sz="1600" dirty="0" smtClean="0"/>
              <a:t>Incumbents</a:t>
            </a:r>
          </a:p>
          <a:p>
            <a:pPr marL="1093788" lvl="3" indent="-236538" algn="just">
              <a:lnSpc>
                <a:spcPct val="150000"/>
              </a:lnSpc>
              <a:spcBef>
                <a:spcPts val="0"/>
              </a:spcBef>
              <a:buFont typeface="Wingdings" pitchFamily="2" charset="2"/>
              <a:buChar char="§"/>
            </a:pPr>
            <a:r>
              <a:rPr lang="en-US" sz="1600" dirty="0" smtClean="0"/>
              <a:t>New entrants</a:t>
            </a:r>
          </a:p>
          <a:p>
            <a:pPr lvl="1">
              <a:buFont typeface="Wingdings" pitchFamily="2" charset="2"/>
              <a:buChar char="§"/>
            </a:pPr>
            <a:endParaRPr lang="en-US" sz="1600" b="1" dirty="0" smtClean="0"/>
          </a:p>
          <a:p>
            <a:endParaRPr lang="en-US" dirty="0" smtClean="0"/>
          </a:p>
        </p:txBody>
      </p:sp>
    </p:spTree>
  </p:cSld>
  <p:clrMapOvr>
    <a:masterClrMapping/>
  </p:clrMapOvr>
</p:sld>
</file>

<file path=ppt/theme/theme1.xml><?xml version="1.0" encoding="utf-8"?>
<a:theme xmlns:a="http://schemas.openxmlformats.org/drawingml/2006/main" name="Pitch">
  <a:themeElements>
    <a:clrScheme name="Custom 3">
      <a:dk1>
        <a:sysClr val="windowText" lastClr="000000"/>
      </a:dk1>
      <a:lt1>
        <a:srgbClr val="FFFFFF"/>
      </a:lt1>
      <a:dk2>
        <a:srgbClr val="666666"/>
      </a:dk2>
      <a:lt2>
        <a:srgbClr val="D2D2D2"/>
      </a:lt2>
      <a:accent1>
        <a:srgbClr val="FF388C"/>
      </a:accent1>
      <a:accent2>
        <a:srgbClr val="E40059"/>
      </a:accent2>
      <a:accent3>
        <a:srgbClr val="7F0000"/>
      </a:accent3>
      <a:accent4>
        <a:srgbClr val="2B2B37"/>
      </a:accent4>
      <a:accent5>
        <a:srgbClr val="7F0000"/>
      </a:accent5>
      <a:accent6>
        <a:srgbClr val="5F0000"/>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Design">
  <a:themeElements>
    <a:clrScheme name="Custom 3">
      <a:dk1>
        <a:sysClr val="windowText" lastClr="000000"/>
      </a:dk1>
      <a:lt1>
        <a:srgbClr val="FFFFFF"/>
      </a:lt1>
      <a:dk2>
        <a:srgbClr val="666666"/>
      </a:dk2>
      <a:lt2>
        <a:srgbClr val="D2D2D2"/>
      </a:lt2>
      <a:accent1>
        <a:srgbClr val="FF388C"/>
      </a:accent1>
      <a:accent2>
        <a:srgbClr val="E40059"/>
      </a:accent2>
      <a:accent3>
        <a:srgbClr val="7F0000"/>
      </a:accent3>
      <a:accent4>
        <a:srgbClr val="2B2B37"/>
      </a:accent4>
      <a:accent5>
        <a:srgbClr val="7F0000"/>
      </a:accent5>
      <a:accent6>
        <a:srgbClr val="5F0000"/>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tch">
  <a:themeElements>
    <a:clrScheme name="Custom 3">
      <a:dk1>
        <a:sysClr val="windowText" lastClr="000000"/>
      </a:dk1>
      <a:lt1>
        <a:srgbClr val="FFFFFF"/>
      </a:lt1>
      <a:dk2>
        <a:srgbClr val="666666"/>
      </a:dk2>
      <a:lt2>
        <a:srgbClr val="D2D2D2"/>
      </a:lt2>
      <a:accent1>
        <a:srgbClr val="FF388C"/>
      </a:accent1>
      <a:accent2>
        <a:srgbClr val="E40059"/>
      </a:accent2>
      <a:accent3>
        <a:srgbClr val="7F0000"/>
      </a:accent3>
      <a:accent4>
        <a:srgbClr val="2B2B37"/>
      </a:accent4>
      <a:accent5>
        <a:srgbClr val="7F0000"/>
      </a:accent5>
      <a:accent6>
        <a:srgbClr val="5F0000"/>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1_Custom Design">
  <a:themeElements>
    <a:clrScheme name="Custom 3">
      <a:dk1>
        <a:sysClr val="windowText" lastClr="000000"/>
      </a:dk1>
      <a:lt1>
        <a:srgbClr val="FFFFFF"/>
      </a:lt1>
      <a:dk2>
        <a:srgbClr val="666666"/>
      </a:dk2>
      <a:lt2>
        <a:srgbClr val="D2D2D2"/>
      </a:lt2>
      <a:accent1>
        <a:srgbClr val="FF388C"/>
      </a:accent1>
      <a:accent2>
        <a:srgbClr val="E40059"/>
      </a:accent2>
      <a:accent3>
        <a:srgbClr val="7F0000"/>
      </a:accent3>
      <a:accent4>
        <a:srgbClr val="2B2B37"/>
      </a:accent4>
      <a:accent5>
        <a:srgbClr val="7F0000"/>
      </a:accent5>
      <a:accent6>
        <a:srgbClr val="5F0000"/>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itch">
  <a:themeElements>
    <a:clrScheme name="Custom 3">
      <a:dk1>
        <a:sysClr val="windowText" lastClr="000000"/>
      </a:dk1>
      <a:lt1>
        <a:srgbClr val="FFFFFF"/>
      </a:lt1>
      <a:dk2>
        <a:srgbClr val="666666"/>
      </a:dk2>
      <a:lt2>
        <a:srgbClr val="D2D2D2"/>
      </a:lt2>
      <a:accent1>
        <a:srgbClr val="FF388C"/>
      </a:accent1>
      <a:accent2>
        <a:srgbClr val="E40059"/>
      </a:accent2>
      <a:accent3>
        <a:srgbClr val="7F0000"/>
      </a:accent3>
      <a:accent4>
        <a:srgbClr val="2B2B37"/>
      </a:accent4>
      <a:accent5>
        <a:srgbClr val="7F0000"/>
      </a:accent5>
      <a:accent6>
        <a:srgbClr val="5F0000"/>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2_Custom Design">
  <a:themeElements>
    <a:clrScheme name="Custom 3">
      <a:dk1>
        <a:sysClr val="windowText" lastClr="000000"/>
      </a:dk1>
      <a:lt1>
        <a:srgbClr val="FFFFFF"/>
      </a:lt1>
      <a:dk2>
        <a:srgbClr val="666666"/>
      </a:dk2>
      <a:lt2>
        <a:srgbClr val="D2D2D2"/>
      </a:lt2>
      <a:accent1>
        <a:srgbClr val="FF388C"/>
      </a:accent1>
      <a:accent2>
        <a:srgbClr val="E40059"/>
      </a:accent2>
      <a:accent3>
        <a:srgbClr val="7F0000"/>
      </a:accent3>
      <a:accent4>
        <a:srgbClr val="2B2B37"/>
      </a:accent4>
      <a:accent5>
        <a:srgbClr val="7F0000"/>
      </a:accent5>
      <a:accent6>
        <a:srgbClr val="5F0000"/>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Template>
  <TotalTime>16136</TotalTime>
  <Words>2442</Words>
  <Application>Microsoft Office PowerPoint</Application>
  <PresentationFormat>On-screen Show (4:3)</PresentationFormat>
  <Paragraphs>372</Paragraphs>
  <Slides>27</Slides>
  <Notes>2</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Pitch</vt:lpstr>
      <vt:lpstr>Custom Design</vt:lpstr>
      <vt:lpstr>1_Pitch</vt:lpstr>
      <vt:lpstr>1_Custom Design</vt:lpstr>
      <vt:lpstr>2_Pitch</vt:lpstr>
      <vt:lpstr>2_Custom Design</vt:lpstr>
      <vt:lpstr>Research Methods for the CREW Diagnostic Country Reports, August 9, 2013 Zambia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Rasika</dc:creator>
  <cp:lastModifiedBy>USER-09</cp:lastModifiedBy>
  <cp:revision>1710</cp:revision>
  <dcterms:created xsi:type="dcterms:W3CDTF">2011-02-11T07:16:14Z</dcterms:created>
  <dcterms:modified xsi:type="dcterms:W3CDTF">2013-08-26T07:42:38Z</dcterms:modified>
</cp:coreProperties>
</file>