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572" autoAdjust="0"/>
  </p:normalViewPr>
  <p:slideViewPr>
    <p:cSldViewPr snapToGrid="0" snapToObjects="1">
      <p:cViewPr varScale="1">
        <p:scale>
          <a:sx n="76" d="100"/>
          <a:sy n="76" d="100"/>
        </p:scale>
        <p:origin x="-2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A8D96-4178-7844-A6C7-8488884B9A59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62BF9-9A42-F94A-9534-4174BE55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13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62BF9-9A42-F94A-9534-4174BE5535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7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62BF9-9A42-F94A-9534-4174BE5535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13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62BF9-9A42-F94A-9534-4174BE5535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6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329" y="1992571"/>
            <a:ext cx="7459838" cy="1470025"/>
          </a:xfrm>
        </p:spPr>
        <p:txBody>
          <a:bodyPr/>
          <a:lstStyle/>
          <a:p>
            <a:r>
              <a:rPr lang="en-US" dirty="0" smtClean="0"/>
              <a:t>Competition and Sustainable Development in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853" y="3793520"/>
            <a:ext cx="8162442" cy="235892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Dr</a:t>
            </a:r>
            <a:r>
              <a:rPr lang="en-US" sz="2400" dirty="0" smtClean="0"/>
              <a:t> Wendy Ng, Adelaide Law School, The University of Adelaide</a:t>
            </a:r>
          </a:p>
          <a:p>
            <a:endParaRPr lang="en-US" dirty="0"/>
          </a:p>
          <a:p>
            <a:r>
              <a:rPr lang="en-US" sz="2200" dirty="0" smtClean="0"/>
              <a:t>4th CUTS-CIRC Biennial Competition, Regulation &amp; Development Conference </a:t>
            </a:r>
          </a:p>
          <a:p>
            <a:r>
              <a:rPr lang="en-US" sz="2200" dirty="0" smtClean="0"/>
              <a:t>Nairobi, 12-13 December 2015</a:t>
            </a:r>
          </a:p>
        </p:txBody>
      </p:sp>
    </p:spTree>
    <p:extLst>
      <p:ext uri="{BB962C8B-B14F-4D97-AF65-F5344CB8AC3E}">
        <p14:creationId xmlns:p14="http://schemas.microsoft.com/office/powerpoint/2010/main" val="61086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China’s competition law</a:t>
            </a:r>
          </a:p>
          <a:p>
            <a:r>
              <a:rPr lang="en-US" dirty="0" smtClean="0"/>
              <a:t>Linking competition </a:t>
            </a:r>
            <a:r>
              <a:rPr lang="en-US" dirty="0" smtClean="0"/>
              <a:t>policy </a:t>
            </a:r>
            <a:r>
              <a:rPr lang="en-US" dirty="0" smtClean="0"/>
              <a:t>to </a:t>
            </a:r>
            <a:r>
              <a:rPr lang="en-US" dirty="0" smtClean="0"/>
              <a:t>the </a:t>
            </a:r>
            <a:r>
              <a:rPr lang="en-US" dirty="0" smtClean="0"/>
              <a:t>the </a:t>
            </a:r>
            <a:r>
              <a:rPr lang="en-US" dirty="0" smtClean="0"/>
              <a:t>broader development agenda</a:t>
            </a:r>
          </a:p>
          <a:p>
            <a:r>
              <a:rPr lang="en-US" dirty="0" smtClean="0"/>
              <a:t>Competition enforcement outcomes and sustainable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5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China’s Anti-Monopoly Law (AML)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Enacted in 2007, came into effect on 1 August 2008</a:t>
            </a:r>
          </a:p>
          <a:p>
            <a:r>
              <a:rPr lang="en-US" dirty="0" smtClean="0"/>
              <a:t>Covers horizontal and vertical anticompetitive agreements, abuses of dominance, anticompetitive mergers, and anticompetitive abuses of administrative power</a:t>
            </a:r>
          </a:p>
          <a:p>
            <a:r>
              <a:rPr lang="en-US" dirty="0" smtClean="0"/>
              <a:t>Divided enforcement structure – 3 agencies</a:t>
            </a:r>
          </a:p>
          <a:p>
            <a:pPr lvl="1"/>
            <a:r>
              <a:rPr lang="en-US" dirty="0" smtClean="0"/>
              <a:t>Ministry of Commerce (MOFCOM) – mergers</a:t>
            </a:r>
          </a:p>
          <a:p>
            <a:pPr lvl="1"/>
            <a:r>
              <a:rPr lang="en-US" dirty="0" smtClean="0"/>
              <a:t>National Development and Reform Commission (NDRC) – price related non-merger conduct</a:t>
            </a:r>
          </a:p>
          <a:p>
            <a:pPr lvl="1"/>
            <a:r>
              <a:rPr lang="en-US" dirty="0" smtClean="0"/>
              <a:t>State Administration for Industry and Commerce (SAIC) – non-price related non-merger conduct</a:t>
            </a:r>
          </a:p>
        </p:txBody>
      </p:sp>
    </p:spTree>
    <p:extLst>
      <p:ext uri="{BB962C8B-B14F-4D97-AF65-F5344CB8AC3E}">
        <p14:creationId xmlns:p14="http://schemas.microsoft.com/office/powerpoint/2010/main" val="25650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competition </a:t>
            </a:r>
            <a:r>
              <a:rPr lang="en-US" dirty="0" smtClean="0"/>
              <a:t>law </a:t>
            </a:r>
            <a:r>
              <a:rPr lang="en-US" dirty="0" smtClean="0"/>
              <a:t>to the </a:t>
            </a:r>
            <a:r>
              <a:rPr lang="en-US" dirty="0" smtClean="0"/>
              <a:t>development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very beginning, the Chinese government has linked competition law to the broader development agenda</a:t>
            </a:r>
          </a:p>
          <a:p>
            <a:pPr lvl="1"/>
            <a:r>
              <a:rPr lang="en-US" dirty="0" smtClean="0"/>
              <a:t>Part of the legal system to support a market economy</a:t>
            </a:r>
          </a:p>
          <a:p>
            <a:pPr lvl="1"/>
            <a:r>
              <a:rPr lang="en-US" dirty="0" smtClean="0"/>
              <a:t>Coordination role to achieve development outcomes</a:t>
            </a:r>
          </a:p>
          <a:p>
            <a:r>
              <a:rPr lang="en-US" dirty="0" smtClean="0"/>
              <a:t>Competition law is discussed in the context of:</a:t>
            </a:r>
          </a:p>
          <a:p>
            <a:pPr lvl="1"/>
            <a:r>
              <a:rPr lang="en-US" dirty="0" smtClean="0"/>
              <a:t>Innovation and innovation driven development</a:t>
            </a:r>
          </a:p>
          <a:p>
            <a:pPr lvl="1"/>
            <a:r>
              <a:rPr lang="en-US" dirty="0" smtClean="0"/>
              <a:t>People’s wellbeing and livelihood</a:t>
            </a:r>
          </a:p>
          <a:p>
            <a:pPr lvl="1"/>
            <a:r>
              <a:rPr lang="en-US" dirty="0" smtClean="0"/>
              <a:t>Price regulation and </a:t>
            </a:r>
            <a:r>
              <a:rPr lang="en-US" dirty="0" err="1" smtClean="0"/>
              <a:t>stabilisation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6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enforcement and sustainable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intellectual property issues</a:t>
            </a:r>
          </a:p>
          <a:p>
            <a:r>
              <a:rPr lang="en-US" dirty="0" smtClean="0"/>
              <a:t>Essential goods and services as priority areas</a:t>
            </a:r>
          </a:p>
          <a:p>
            <a:r>
              <a:rPr lang="en-US" dirty="0" smtClean="0"/>
              <a:t>Increasing use of AML to address pricing issues</a:t>
            </a:r>
          </a:p>
        </p:txBody>
      </p:sp>
    </p:spTree>
    <p:extLst>
      <p:ext uri="{BB962C8B-B14F-4D97-AF65-F5344CB8AC3E}">
        <p14:creationId xmlns:p14="http://schemas.microsoft.com/office/powerpoint/2010/main" val="153798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law and policy is part of the Chinese government’s broader reform and development agenda</a:t>
            </a:r>
          </a:p>
          <a:p>
            <a:r>
              <a:rPr lang="en-US" dirty="0" smtClean="0"/>
              <a:t>Express link between competition policy goals and sustainable development goals – which affects the competition law discourse</a:t>
            </a:r>
          </a:p>
          <a:p>
            <a:r>
              <a:rPr lang="en-US" dirty="0" smtClean="0"/>
              <a:t>Some competition enforcement outcomes are consistent with sustainable development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5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52289"/>
            <a:ext cx="7583487" cy="518544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6459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765</TotalTime>
  <Words>280</Words>
  <Application>Microsoft Macintosh PowerPoint</Application>
  <PresentationFormat>On-screen Show (4:3)</PresentationFormat>
  <Paragraphs>39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Competition and Sustainable Development in China</vt:lpstr>
      <vt:lpstr>Overview</vt:lpstr>
      <vt:lpstr>Background to China’s Anti-Monopoly Law (AML)</vt:lpstr>
      <vt:lpstr>Linking competition law to the development agenda</vt:lpstr>
      <vt:lpstr>Competition enforcement and sustainable development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Ng</dc:creator>
  <cp:lastModifiedBy>Wendy Ng</cp:lastModifiedBy>
  <cp:revision>18</cp:revision>
  <dcterms:created xsi:type="dcterms:W3CDTF">2015-11-11T05:12:18Z</dcterms:created>
  <dcterms:modified xsi:type="dcterms:W3CDTF">2015-11-23T15:35:05Z</dcterms:modified>
</cp:coreProperties>
</file>