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7" r:id="rId4"/>
    <p:sldId id="267" r:id="rId5"/>
    <p:sldId id="263" r:id="rId6"/>
    <p:sldId id="261" r:id="rId7"/>
    <p:sldId id="260" r:id="rId8"/>
    <p:sldId id="262" r:id="rId9"/>
    <p:sldId id="270" r:id="rId10"/>
    <p:sldId id="266" r:id="rId11"/>
    <p:sldId id="269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4E0B1-249A-41D6-9EC7-F6BAF334395A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93EA-12F9-49D0-8766-B38D07B10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A93EA-12F9-49D0-8766-B38D07B1053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3505200"/>
          </a:xfrm>
        </p:spPr>
        <p:txBody>
          <a:bodyPr>
            <a:normAutofit/>
          </a:bodyPr>
          <a:lstStyle/>
          <a:p>
            <a:pPr algn="ctr"/>
            <a:r>
              <a:rPr lang="gu-IN" dirty="0" smtClean="0"/>
              <a:t>સામાજિક સંગઠનો દ્વારા ખેતી</a:t>
            </a:r>
            <a:r>
              <a:rPr lang="en-IN" dirty="0" smtClean="0"/>
              <a:t> </a:t>
            </a:r>
            <a:r>
              <a:rPr lang="gu-IN" dirty="0" smtClean="0"/>
              <a:t>તથા ઘરવપરાશ માં ઉર્જાનો કાર્યક્ષમ ઉપયોગ થાય તે માટે</a:t>
            </a:r>
            <a:br>
              <a:rPr lang="gu-IN" dirty="0" smtClean="0"/>
            </a:br>
            <a:r>
              <a:rPr lang="gu-IN" dirty="0" smtClean="0"/>
              <a:t>લોકજાગૃતિ કેળવવી.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0"/>
            <a:ext cx="7162800" cy="1524000"/>
          </a:xfrm>
        </p:spPr>
        <p:txBody>
          <a:bodyPr>
            <a:normAutofit fontScale="62500" lnSpcReduction="20000"/>
          </a:bodyPr>
          <a:lstStyle/>
          <a:p>
            <a:pPr algn="ctr"/>
            <a:endParaRPr lang="gu-IN" sz="4800" b="1" dirty="0" smtClean="0"/>
          </a:p>
          <a:p>
            <a:pPr algn="ctr"/>
            <a:endParaRPr lang="gu-IN" sz="4800" b="1" dirty="0" smtClean="0"/>
          </a:p>
          <a:p>
            <a:pPr algn="ctr"/>
            <a:r>
              <a:rPr lang="gu-IN" sz="5800" b="1" dirty="0" smtClean="0"/>
              <a:t>જુથ-1</a:t>
            </a:r>
            <a:endParaRPr lang="en-IN" sz="5800" b="1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gu-IN" dirty="0" smtClean="0"/>
              <a:t>અપેક્ષીત પરિણામો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8077200" cy="4495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 કાર્બન ક્રેડીટ મળશે.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 લોકોના ઉર્જાબળતણમાં ઘટાડો થશે.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 પર્યાવરણીય સમાસ્યાઓને મહદઅંશે ટાળી પર્યાવરણનું સમતુલ જળવાશે.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દેશની આર્થીક સધ્ધરતા વધારી શકાશે.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 પ્રદુષણમાં ઘટાડો થશે.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 સૌનો સાથ સૌનો વિકાસ.</a:t>
            </a:r>
          </a:p>
          <a:p>
            <a:pPr algn="l">
              <a:buFont typeface="Arial" pitchFamily="34" charset="0"/>
              <a:buChar char="•"/>
            </a:pPr>
            <a:endParaRPr lang="gu-IN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J:\urja rally 2011\IMG_4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ddharth\Desktop\Viksat Workshop Photographs\IMAG117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5638800" cy="3429000"/>
          </a:xfrm>
          <a:prstGeom prst="rect">
            <a:avLst/>
          </a:prstGeom>
          <a:noFill/>
        </p:spPr>
      </p:pic>
      <p:pic>
        <p:nvPicPr>
          <p:cNvPr id="8" name="Picture 2" descr="C:\Users\siddharth\Desktop\Viksat Workshop Photographs\IMAG11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819400" cy="3429000"/>
          </a:xfrm>
          <a:prstGeom prst="rect">
            <a:avLst/>
          </a:prstGeom>
          <a:noFill/>
        </p:spPr>
      </p:pic>
      <p:pic>
        <p:nvPicPr>
          <p:cNvPr id="10" name="Picture 5" descr="C:\Users\siddharth\Desktop\Viksat Workshop Photographs\IMAG11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429000"/>
            <a:ext cx="3352800" cy="3429000"/>
          </a:xfrm>
          <a:prstGeom prst="rect">
            <a:avLst/>
          </a:prstGeom>
          <a:noFill/>
        </p:spPr>
      </p:pic>
      <p:pic>
        <p:nvPicPr>
          <p:cNvPr id="11" name="Picture 4" descr="C:\Users\siddharth\Desktop\Viksat Workshop Photographs\IMAG11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3429000"/>
          </a:xfrm>
          <a:prstGeom prst="rect">
            <a:avLst/>
          </a:prstGeom>
          <a:noFill/>
        </p:spPr>
      </p:pic>
      <p:pic>
        <p:nvPicPr>
          <p:cNvPr id="12" name="Picture 3" descr="C:\Users\siddharth\Desktop\Viksat Workshop Photographs\IMAG11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429000"/>
            <a:ext cx="2971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aaaaa\IMAG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7222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28600"/>
            <a:ext cx="8305800" cy="5410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gu-IN" sz="4400" dirty="0" smtClean="0"/>
              <a:t>આપના સુચનો અમને ગમશે. </a:t>
            </a:r>
          </a:p>
          <a:p>
            <a:endParaRPr lang="gu-IN" sz="4400" dirty="0" smtClean="0"/>
          </a:p>
          <a:p>
            <a:endParaRPr lang="gu-IN" sz="4400" dirty="0" smtClean="0"/>
          </a:p>
          <a:p>
            <a:endParaRPr lang="gu-IN" sz="4400" dirty="0" smtClean="0"/>
          </a:p>
          <a:p>
            <a:endParaRPr lang="gu-IN" dirty="0" smtClean="0"/>
          </a:p>
          <a:p>
            <a:endParaRPr lang="gu-IN" dirty="0" smtClean="0"/>
          </a:p>
          <a:p>
            <a:pPr algn="ctr"/>
            <a:r>
              <a:rPr lang="gu-IN" dirty="0" smtClean="0"/>
              <a:t>		</a:t>
            </a:r>
          </a:p>
          <a:p>
            <a:pPr algn="ctr"/>
            <a:r>
              <a:rPr lang="gu-IN" sz="4400" dirty="0" smtClean="0"/>
              <a:t>                         આભાર...</a:t>
            </a:r>
          </a:p>
          <a:p>
            <a:pPr algn="ctr"/>
            <a:r>
              <a:rPr lang="gu-IN" sz="4400" dirty="0" smtClean="0"/>
              <a:t>સૌનો સાથ સૌનો વિકાસ.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પ્રેજન્ટેશનની રુપરેખા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gu-IN" dirty="0" smtClean="0"/>
              <a:t>જુથના સભ્યોના નામ</a:t>
            </a:r>
          </a:p>
          <a:p>
            <a:r>
              <a:rPr lang="gu-IN" sz="3200" dirty="0" smtClean="0"/>
              <a:t>ઉર્જાનો </a:t>
            </a:r>
            <a:r>
              <a:rPr lang="gu-IN" sz="3200" dirty="0" smtClean="0"/>
              <a:t>કાર્યક્ષમ </a:t>
            </a:r>
            <a:r>
              <a:rPr lang="gu-IN" sz="3200" dirty="0" smtClean="0"/>
              <a:t>ઉપયોગ કાર્યક્રમનો હેતુ</a:t>
            </a:r>
          </a:p>
          <a:p>
            <a:r>
              <a:rPr lang="gu-IN" sz="3200" dirty="0" smtClean="0"/>
              <a:t>રણનિતી</a:t>
            </a:r>
          </a:p>
          <a:p>
            <a:r>
              <a:rPr lang="gu-IN" sz="3200" dirty="0" smtClean="0"/>
              <a:t>ખેતીક્ષેત્રે</a:t>
            </a:r>
          </a:p>
          <a:p>
            <a:r>
              <a:rPr lang="gu-IN" sz="3200" dirty="0" smtClean="0"/>
              <a:t>ઘર વપરાશ</a:t>
            </a:r>
          </a:p>
          <a:p>
            <a:r>
              <a:rPr lang="gu-IN" sz="3200" dirty="0" smtClean="0"/>
              <a:t>સ્વૈચ્છીક </a:t>
            </a:r>
            <a:r>
              <a:rPr lang="gu-IN" sz="3200" dirty="0" smtClean="0"/>
              <a:t>સંસ્થાઓ, સામાજિક </a:t>
            </a:r>
            <a:r>
              <a:rPr lang="gu-IN" sz="3200" dirty="0" smtClean="0"/>
              <a:t>સંગઠનો</a:t>
            </a:r>
          </a:p>
          <a:p>
            <a:r>
              <a:rPr lang="gu-IN" sz="3200" dirty="0" smtClean="0"/>
              <a:t>પરિણામ</a:t>
            </a:r>
          </a:p>
          <a:p>
            <a:r>
              <a:rPr lang="gu-IN" sz="3200" dirty="0" smtClean="0"/>
              <a:t>ફોટો ગેલેરી</a:t>
            </a:r>
          </a:p>
          <a:p>
            <a:r>
              <a:rPr lang="gu-IN" sz="3200" dirty="0" smtClean="0"/>
              <a:t>મળનારા પરિણામો</a:t>
            </a:r>
          </a:p>
          <a:p>
            <a:pPr>
              <a:buNone/>
            </a:pPr>
            <a:endParaRPr lang="gu-IN" sz="3200" dirty="0" smtClean="0"/>
          </a:p>
          <a:p>
            <a:endParaRPr lang="gu-IN" sz="3200" dirty="0" smtClean="0"/>
          </a:p>
          <a:p>
            <a:endParaRPr lang="gu-IN" sz="3200" dirty="0" smtClean="0"/>
          </a:p>
          <a:p>
            <a:endParaRPr lang="gu-IN" sz="3200" dirty="0" smtClean="0"/>
          </a:p>
          <a:p>
            <a:endParaRPr lang="gu-IN" dirty="0" smtClean="0"/>
          </a:p>
          <a:p>
            <a:endParaRPr lang="gu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gu-IN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ગૃપ-1 ના સભ્યોના નામ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610600" cy="5181600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gu-IN" dirty="0" smtClean="0"/>
              <a:t>સંગીતા દવે </a:t>
            </a:r>
            <a:r>
              <a:rPr lang="gu-IN" sz="3000" dirty="0" smtClean="0"/>
              <a:t>(કે.કે.મેમોરીયલ ટ્રસ્ટ, ઢસા)</a:t>
            </a:r>
          </a:p>
          <a:p>
            <a:pPr marL="514350" indent="-514350"/>
            <a:r>
              <a:rPr lang="gu-IN" dirty="0" smtClean="0"/>
              <a:t>ધનજી ભીંગરાડીયા </a:t>
            </a:r>
            <a:r>
              <a:rPr lang="gu-IN" sz="3000" dirty="0" smtClean="0"/>
              <a:t>(વિકસત, ભુજ)</a:t>
            </a:r>
          </a:p>
          <a:p>
            <a:pPr marL="514350" indent="-514350"/>
            <a:r>
              <a:rPr lang="gu-IN" dirty="0" smtClean="0"/>
              <a:t>દિનેશ ગાંધી </a:t>
            </a:r>
            <a:r>
              <a:rPr lang="gu-IN" sz="3000" dirty="0" smtClean="0"/>
              <a:t>(લોક વિજ્ઞાનકેન્દ્ર વડોદરા)</a:t>
            </a:r>
          </a:p>
          <a:p>
            <a:pPr marL="514350" indent="-514350"/>
            <a:r>
              <a:rPr lang="gu-IN" dirty="0" smtClean="0"/>
              <a:t>ફાલ્ગુન પટેલ</a:t>
            </a:r>
            <a:r>
              <a:rPr lang="gu-IN" sz="2800" dirty="0" smtClean="0"/>
              <a:t>(આનંદ ખાદી ગ્રામોધ્ધોગ ટ્રસ્ટ,ગાંધીનગર)</a:t>
            </a:r>
          </a:p>
          <a:p>
            <a:pPr marL="514350" indent="-514350"/>
            <a:r>
              <a:rPr lang="gu-IN" dirty="0" smtClean="0"/>
              <a:t>ઉમેદ મકવાણા </a:t>
            </a:r>
            <a:r>
              <a:rPr lang="gu-IN" sz="3000" dirty="0" smtClean="0"/>
              <a:t>(એસ.એસ.પી. રાપર)</a:t>
            </a:r>
          </a:p>
          <a:p>
            <a:pPr marL="514350" indent="-514350"/>
            <a:r>
              <a:rPr lang="gu-IN" dirty="0" smtClean="0"/>
              <a:t>વિક્રમ યાદવ </a:t>
            </a:r>
            <a:r>
              <a:rPr lang="gu-IN" sz="3000" dirty="0" smtClean="0"/>
              <a:t>(શ્રી પ્રગતિ સાર્વજનીક ટ્રસ્ટ, ગાંધીનગર)</a:t>
            </a:r>
          </a:p>
          <a:p>
            <a:pPr marL="514350" indent="-514350"/>
            <a:r>
              <a:rPr lang="gu-IN" dirty="0" smtClean="0"/>
              <a:t>વજુ જાદવ </a:t>
            </a:r>
            <a:r>
              <a:rPr lang="gu-IN" sz="3000" dirty="0" smtClean="0"/>
              <a:t>(સિધ્ધાર્થ ડેવલપંમેન્ટ ફાઉન્ડેશન, જુનાગઢ) </a:t>
            </a:r>
          </a:p>
          <a:p>
            <a:pPr marL="514350" indent="-514350"/>
            <a:r>
              <a:rPr lang="gu-IN" dirty="0" smtClean="0"/>
              <a:t>રમેશ ગોર </a:t>
            </a:r>
            <a:r>
              <a:rPr lang="gu-IN" sz="3000" dirty="0" smtClean="0"/>
              <a:t>(વી.આર.ટી.આઇ. માંડવી)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8848" cy="304800"/>
          </a:xfrm>
        </p:spPr>
        <p:txBody>
          <a:bodyPr>
            <a:noAutofit/>
          </a:bodyPr>
          <a:lstStyle/>
          <a:p>
            <a:r>
              <a:rPr lang="gu-IN" sz="3600" dirty="0" smtClean="0"/>
              <a:t>ઉર્જાનો કાર્યક્ષમ ઉપયોગ </a:t>
            </a:r>
            <a:br>
              <a:rPr lang="gu-IN" sz="3600" dirty="0" smtClean="0"/>
            </a:br>
            <a:r>
              <a:rPr lang="gu-IN" sz="3600" dirty="0" smtClean="0"/>
              <a:t>કાર્યક્રમનો હેતુ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343400"/>
          </a:xfrm>
        </p:spPr>
        <p:txBody>
          <a:bodyPr/>
          <a:lstStyle/>
          <a:p>
            <a:pPr>
              <a:buNone/>
            </a:pPr>
            <a:endParaRPr lang="gu-IN" dirty="0" smtClean="0"/>
          </a:p>
          <a:p>
            <a:r>
              <a:rPr lang="gu-IN" dirty="0" smtClean="0"/>
              <a:t>લોક જાગૃતિ દ્વારા ઉર્જા બચત</a:t>
            </a:r>
          </a:p>
          <a:p>
            <a:r>
              <a:rPr lang="gu-IN" dirty="0" smtClean="0"/>
              <a:t>ખેતીક્ષેત્રે</a:t>
            </a:r>
          </a:p>
          <a:p>
            <a:r>
              <a:rPr lang="gu-IN" dirty="0" smtClean="0"/>
              <a:t>ઘરવપરાશ</a:t>
            </a:r>
          </a:p>
          <a:p>
            <a:r>
              <a:rPr lang="gu-IN" dirty="0" smtClean="0"/>
              <a:t>સ્વૈચ્છીક સંસ્થાઓ, સામાજિક સંગઠનો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રણનીતિ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50292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ઉર્જાના સાધનોની સામે બિન પરંપરાગત ઉર્જાના સાધનો મોંઘા હોય છે. જે માટે જનસમુહો સાથે બેઠકો કરી રુપિયા /આના/પાઇમાં ગણતરી કરી આ સાધનો વાસ્તવમાં મોંઘા નથી તેવું સાબિત કરીશું.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ઉર્જાનો કાર્યદક્ષ ઉપયોગ કરતા </a:t>
            </a:r>
            <a:r>
              <a:rPr lang="en-US" sz="2400" dirty="0" smtClean="0">
                <a:solidFill>
                  <a:schemeClr val="tx1"/>
                </a:solidFill>
              </a:rPr>
              <a:t>BEE</a:t>
            </a:r>
            <a:r>
              <a:rPr lang="en-IN" sz="2400" dirty="0" smtClean="0">
                <a:solidFill>
                  <a:schemeClr val="tx1"/>
                </a:solidFill>
              </a:rPr>
              <a:t> </a:t>
            </a:r>
            <a:r>
              <a:rPr lang="gu-IN" sz="2400" dirty="0" smtClean="0">
                <a:solidFill>
                  <a:schemeClr val="tx1"/>
                </a:solidFill>
              </a:rPr>
              <a:t>માન્ય ઉપરકણોનો લોકોમાં પ્રચાર-પ્રસાર કરવો. (</a:t>
            </a:r>
            <a:r>
              <a:rPr lang="en-US" sz="2400" dirty="0" smtClean="0">
                <a:solidFill>
                  <a:schemeClr val="tx1"/>
                </a:solidFill>
              </a:rPr>
              <a:t>CFL, T-5</a:t>
            </a:r>
            <a:r>
              <a:rPr lang="hi-IN" sz="2400" dirty="0" smtClean="0">
                <a:solidFill>
                  <a:schemeClr val="tx1"/>
                </a:solidFill>
              </a:rPr>
              <a:t> </a:t>
            </a:r>
            <a:r>
              <a:rPr lang="gu-IN" sz="2400" dirty="0" smtClean="0">
                <a:solidFill>
                  <a:schemeClr val="tx1"/>
                </a:solidFill>
              </a:rPr>
              <a:t>ટ્યુબલાઇટ, </a:t>
            </a:r>
            <a:r>
              <a:rPr lang="en-US" sz="2400" dirty="0" smtClean="0">
                <a:solidFill>
                  <a:schemeClr val="tx1"/>
                </a:solidFill>
              </a:rPr>
              <a:t>LED</a:t>
            </a:r>
            <a:r>
              <a:rPr lang="gu-IN" sz="2400" dirty="0" smtClean="0">
                <a:solidFill>
                  <a:schemeClr val="tx1"/>
                </a:solidFill>
              </a:rPr>
              <a:t> લેમ્પ</a:t>
            </a:r>
            <a:r>
              <a:rPr lang="hi-IN" sz="24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પુન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gu-IN" sz="2400" dirty="0" smtClean="0">
                <a:solidFill>
                  <a:schemeClr val="tx1"/>
                </a:solidFill>
              </a:rPr>
              <a:t>પ્રાપ્ય ઉર્જાસ્ત્રોતોનો બહોળો પ્રચાર કરવો (દા.ત. સુર્યકુકર,સૌરફાનસ,સોલાર સ્ટીલ, સોલાર સ્ટ્રીટલાઇટ, સોલાર પંપ, સોલાર ડ્રાયર વિ.)</a:t>
            </a:r>
          </a:p>
          <a:p>
            <a:pPr algn="l">
              <a:buFont typeface="Arial" pitchFamily="34" charset="0"/>
              <a:buChar char="•"/>
            </a:pPr>
            <a:r>
              <a:rPr lang="gu-IN" sz="2400" dirty="0" smtClean="0">
                <a:solidFill>
                  <a:schemeClr val="tx1"/>
                </a:solidFill>
              </a:rPr>
              <a:t>કાયમી ઉર્જાપ્રદર્શન કરવું તથા લોકભોગ્ય સાહિત્ય ઉપલબ્ધ કરાવવું.</a:t>
            </a:r>
          </a:p>
          <a:p>
            <a:pPr algn="l">
              <a:buFont typeface="Arial" pitchFamily="34" charset="0"/>
              <a:buChar char="•"/>
            </a:pPr>
            <a:endParaRPr lang="gu-IN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gu-IN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gu-IN" sz="2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gu-IN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gu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ખેતીક્ષેત્રે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gu-IN" dirty="0" smtClean="0"/>
              <a:t>સારી ગુણવત્તાવાળા પંપસેટ વસાવવા.</a:t>
            </a:r>
          </a:p>
          <a:p>
            <a:r>
              <a:rPr lang="gu-IN" dirty="0" smtClean="0"/>
              <a:t>ઓછા વળાંકવાળા પાઇપોનો ઉપયોગ કરવો.</a:t>
            </a:r>
          </a:p>
          <a:p>
            <a:r>
              <a:rPr lang="gu-IN" dirty="0" smtClean="0"/>
              <a:t>ફુટવાલ્વ વધારે હોલવાળા વાપરવા.</a:t>
            </a:r>
          </a:p>
          <a:p>
            <a:r>
              <a:rPr lang="gu-IN" dirty="0" smtClean="0"/>
              <a:t>પાણીના સ્ટેરેજ ટાંકા બનાવી જરુરીયાતના સમયે તે પાણીનો ઉપયોગ સારી રીતે કરી શકાય.</a:t>
            </a:r>
          </a:p>
          <a:p>
            <a:r>
              <a:rPr lang="gu-IN" dirty="0" smtClean="0"/>
              <a:t>પંપસેટની પંસદગી પિયત વિસ્તાર અને પાક આધારે કરવી.</a:t>
            </a:r>
          </a:p>
          <a:p>
            <a:r>
              <a:rPr lang="gu-IN" dirty="0" smtClean="0"/>
              <a:t>મિશ્રપાક અને પાકફેરબદલી પધ્ધતિ અપનાવવી.</a:t>
            </a:r>
          </a:p>
          <a:p>
            <a:r>
              <a:rPr lang="gu-IN" dirty="0" smtClean="0"/>
              <a:t>ધોરીયા પિયત પધ્ધતિના બદલે પાણીનો બગાડ અટકાવતી પિયત પધ્ધતિઓ વાપરવી.(ડ્રીપ,સ્પીંકલર,પોરસ વિ.)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gu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ઘર વપરાશ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4648200"/>
          </a:xfrm>
        </p:spPr>
        <p:txBody>
          <a:bodyPr>
            <a:normAutofit/>
          </a:bodyPr>
          <a:lstStyle/>
          <a:p>
            <a:r>
              <a:rPr lang="gu-IN" dirty="0" smtClean="0"/>
              <a:t>શક્ય હોય ત્યાં પુન</a:t>
            </a:r>
            <a:r>
              <a:rPr lang="en-US" dirty="0" smtClean="0"/>
              <a:t>:</a:t>
            </a:r>
            <a:r>
              <a:rPr lang="gu-IN" dirty="0" smtClean="0"/>
              <a:t>પ્રાપ્ય ઉર્જાસ્ત્રોતોનો મહતમ ઉપાયો. ( સુર્યકુકર, બાયોગેસ, સોલાર ડ્રાયર,લેન્ટેન વિ.)</a:t>
            </a:r>
          </a:p>
          <a:p>
            <a:r>
              <a:rPr lang="gu-IN" dirty="0" smtClean="0"/>
              <a:t>ઉર્જા કાર્યક્ષમ સાધનો વાપરવા લોક જાગૃતિ કાર્યક્રમો.</a:t>
            </a:r>
          </a:p>
          <a:p>
            <a:r>
              <a:rPr lang="gu-IN" dirty="0" smtClean="0"/>
              <a:t>ગ્રામ્ય લેવલે મહિલાઓના જાગૃતિલક્ષી કેમ્પ કરવા તથા સરળ ભાષામાં સાહિત્ય તૈયાર કરવું.</a:t>
            </a:r>
          </a:p>
          <a:p>
            <a:r>
              <a:rPr lang="gu-IN" dirty="0" smtClean="0"/>
              <a:t>સાધનોનું યોગ્ય સમયે સાર સંભાળ લેવી.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u-IN" dirty="0" smtClean="0"/>
              <a:t>સ્વૈચ્છીક સંસ્થાઓ, સામાજિક સંગઠનો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8153400" cy="388620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gu-IN" sz="2800" dirty="0" smtClean="0"/>
              <a:t>નિદર્શન,પ્રદર્શન તથા પ્રોરણા પ્રવાસ ગોઠવવા.</a:t>
            </a:r>
          </a:p>
          <a:p>
            <a:pPr algn="just">
              <a:buFont typeface="Arial" pitchFamily="34" charset="0"/>
              <a:buChar char="•"/>
            </a:pPr>
            <a:r>
              <a:rPr lang="gu-IN" sz="2800" dirty="0" smtClean="0"/>
              <a:t>બાળચિત્ર સ્પર્ધા, મહિલા હરીફાઇ, ફિલ્મશો, શેરી નાટક, પોસ્ટર્સ,પેપ્પલેસ્ટ, રેલી દ્વારા જન જાગૃતિ ઉભી કરવી.</a:t>
            </a:r>
          </a:p>
          <a:p>
            <a:pPr algn="just">
              <a:buFont typeface="Arial" pitchFamily="34" charset="0"/>
              <a:buChar char="•"/>
            </a:pPr>
            <a:r>
              <a:rPr lang="gu-IN" sz="2800" dirty="0" smtClean="0"/>
              <a:t>પ્રેસમિડીયામાં ઉર્જાબચત અંગે લેખો તથા પ્રેસનોટ આપવી.</a:t>
            </a:r>
            <a:endParaRPr lang="en-US" sz="2800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u-IN" dirty="0" smtClean="0"/>
              <a:t>પરિણામો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gu-IN" dirty="0" smtClean="0"/>
              <a:t>કાર્બન ક્રેડીટ મળશે.</a:t>
            </a:r>
          </a:p>
          <a:p>
            <a:r>
              <a:rPr lang="gu-IN" dirty="0" smtClean="0"/>
              <a:t>લોકોના બળતણમાં ઘટાડો થશે.</a:t>
            </a:r>
          </a:p>
          <a:p>
            <a:r>
              <a:rPr lang="gu-IN" dirty="0" smtClean="0"/>
              <a:t>પર્યાવરણીય સમસ્યાઓ મહદઅંશે ટાળી પર્યાવરણનું સમતુલ જળવાશે.</a:t>
            </a:r>
          </a:p>
          <a:p>
            <a:r>
              <a:rPr lang="gu-IN" dirty="0" smtClean="0"/>
              <a:t>દેશની આર્થિક સધ્ધરતામાં વધારો કરી શકાશે.</a:t>
            </a:r>
          </a:p>
          <a:p>
            <a:r>
              <a:rPr lang="gu-IN" dirty="0" smtClean="0"/>
              <a:t>વિદેશી હુંડીમણ બચાવી શકાશે.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171</TotalTime>
  <Words>426</Words>
  <Application>Microsoft Office PowerPoint</Application>
  <PresentationFormat>On-screen Show (4:3)</PresentationFormat>
  <Paragraphs>83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સામાજિક સંગઠનો દ્વારા ખેતી તથા ઘરવપરાશ માં ઉર્જાનો કાર્યક્ષમ ઉપયોગ થાય તે માટે લોકજાગૃતિ કેળવવી.</vt:lpstr>
      <vt:lpstr>પ્રેજન્ટેશનની રુપરેખા</vt:lpstr>
      <vt:lpstr>ગૃપ-1 ના સભ્યોના નામ</vt:lpstr>
      <vt:lpstr>ઉર્જાનો કાર્યક્ષમ ઉપયોગ  કાર્યક્રમનો હેતુ</vt:lpstr>
      <vt:lpstr>રણનીતિ</vt:lpstr>
      <vt:lpstr>ખેતીક્ષેત્રે:</vt:lpstr>
      <vt:lpstr>ઘર વપરાશ</vt:lpstr>
      <vt:lpstr>સ્વૈચ્છીક સંસ્થાઓ, સામાજિક સંગઠનો</vt:lpstr>
      <vt:lpstr>પરિણામો</vt:lpstr>
      <vt:lpstr>અપેક્ષીત પરિણામો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&amp; Capacity building for Household, Agriculture &amp; CSOs </dc:title>
  <dc:creator>siddharth</dc:creator>
  <cp:lastModifiedBy>siddharth</cp:lastModifiedBy>
  <cp:revision>49</cp:revision>
  <dcterms:created xsi:type="dcterms:W3CDTF">2006-08-16T00:00:00Z</dcterms:created>
  <dcterms:modified xsi:type="dcterms:W3CDTF">2012-04-07T04:55:53Z</dcterms:modified>
</cp:coreProperties>
</file>