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0" r:id="rId1"/>
  </p:sldMasterIdLst>
  <p:notesMasterIdLst>
    <p:notesMasterId r:id="rId9"/>
  </p:notesMasterIdLst>
  <p:sldIdLst>
    <p:sldId id="256" r:id="rId2"/>
    <p:sldId id="257" r:id="rId3"/>
    <p:sldId id="259" r:id="rId4"/>
    <p:sldId id="260" r:id="rId5"/>
    <p:sldId id="261" r:id="rId6"/>
    <p:sldId id="263"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40"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D266B4-99A1-440C-A2ED-74D69DAB8C1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F686774B-7BA9-4B54-B1A3-A5ACC05BF45A}">
      <dgm:prSet/>
      <dgm:spPr/>
      <dgm:t>
        <a:bodyPr/>
        <a:lstStyle/>
        <a:p>
          <a:pPr rtl="0"/>
          <a:r>
            <a:rPr lang="en-US" b="1" dirty="0"/>
            <a:t>Successful pillars of policy implementation include</a:t>
          </a:r>
          <a:endParaRPr lang="en-US" dirty="0"/>
        </a:p>
      </dgm:t>
    </dgm:pt>
    <dgm:pt modelId="{96ABE963-948B-427D-97F5-2B00CE951A3A}" type="parTrans" cxnId="{952B5728-924D-4758-BFA2-DDEC8BE87E5A}">
      <dgm:prSet/>
      <dgm:spPr/>
      <dgm:t>
        <a:bodyPr/>
        <a:lstStyle/>
        <a:p>
          <a:endParaRPr lang="en-US"/>
        </a:p>
      </dgm:t>
    </dgm:pt>
    <dgm:pt modelId="{8F7479F9-8389-4841-8994-4C84002E55A3}" type="sibTrans" cxnId="{952B5728-924D-4758-BFA2-DDEC8BE87E5A}">
      <dgm:prSet/>
      <dgm:spPr/>
      <dgm:t>
        <a:bodyPr/>
        <a:lstStyle/>
        <a:p>
          <a:endParaRPr lang="en-US"/>
        </a:p>
      </dgm:t>
    </dgm:pt>
    <dgm:pt modelId="{8F0DE755-728E-4243-94E3-5202B5A0F734}">
      <dgm:prSet/>
      <dgm:spPr/>
      <dgm:t>
        <a:bodyPr/>
        <a:lstStyle/>
        <a:p>
          <a:pPr rtl="0"/>
          <a:r>
            <a:rPr lang="en-US" b="1" dirty="0"/>
            <a:t>Clarity</a:t>
          </a:r>
          <a:endParaRPr lang="en-US" dirty="0"/>
        </a:p>
      </dgm:t>
    </dgm:pt>
    <dgm:pt modelId="{15310BBC-4ACC-4A4F-9B15-8C78CBA01588}" type="parTrans" cxnId="{90719C80-A484-4EDC-870D-2B68149CC08A}">
      <dgm:prSet/>
      <dgm:spPr/>
      <dgm:t>
        <a:bodyPr/>
        <a:lstStyle/>
        <a:p>
          <a:endParaRPr lang="en-US"/>
        </a:p>
      </dgm:t>
    </dgm:pt>
    <dgm:pt modelId="{23F776E1-BCD0-41C0-A671-E864DC507C1E}" type="sibTrans" cxnId="{90719C80-A484-4EDC-870D-2B68149CC08A}">
      <dgm:prSet/>
      <dgm:spPr/>
      <dgm:t>
        <a:bodyPr/>
        <a:lstStyle/>
        <a:p>
          <a:endParaRPr lang="en-US"/>
        </a:p>
      </dgm:t>
    </dgm:pt>
    <dgm:pt modelId="{B0A63706-0150-4599-9461-ECBA54AC9C0A}">
      <dgm:prSet/>
      <dgm:spPr/>
      <dgm:t>
        <a:bodyPr/>
        <a:lstStyle/>
        <a:p>
          <a:pPr rtl="0"/>
          <a:r>
            <a:rPr lang="en-US" b="1" dirty="0"/>
            <a:t>Simplicity</a:t>
          </a:r>
          <a:endParaRPr lang="en-US" dirty="0"/>
        </a:p>
      </dgm:t>
    </dgm:pt>
    <dgm:pt modelId="{997FA85F-667C-4956-904A-C452A02A7B17}" type="parTrans" cxnId="{602A004B-8BE8-4AC0-A351-C5C0534DF0F4}">
      <dgm:prSet/>
      <dgm:spPr/>
      <dgm:t>
        <a:bodyPr/>
        <a:lstStyle/>
        <a:p>
          <a:endParaRPr lang="en-US"/>
        </a:p>
      </dgm:t>
    </dgm:pt>
    <dgm:pt modelId="{690A6182-B457-4840-8F4A-96CDEDA4FAF3}" type="sibTrans" cxnId="{602A004B-8BE8-4AC0-A351-C5C0534DF0F4}">
      <dgm:prSet/>
      <dgm:spPr/>
      <dgm:t>
        <a:bodyPr/>
        <a:lstStyle/>
        <a:p>
          <a:endParaRPr lang="en-US"/>
        </a:p>
      </dgm:t>
    </dgm:pt>
    <dgm:pt modelId="{6BB2DD88-4E69-48F9-A7CB-85DCEE33B4C9}">
      <dgm:prSet/>
      <dgm:spPr/>
      <dgm:t>
        <a:bodyPr/>
        <a:lstStyle/>
        <a:p>
          <a:pPr rtl="0"/>
          <a:r>
            <a:rPr lang="en-US" b="1" dirty="0"/>
            <a:t>Promulgation</a:t>
          </a:r>
          <a:endParaRPr lang="en-US" dirty="0"/>
        </a:p>
      </dgm:t>
    </dgm:pt>
    <dgm:pt modelId="{0EBA4E77-1B3D-4615-B4A0-F6777BAE6C0C}" type="parTrans" cxnId="{AC0CCCB4-BDE2-406E-8AC0-CF7041A571C5}">
      <dgm:prSet/>
      <dgm:spPr/>
      <dgm:t>
        <a:bodyPr/>
        <a:lstStyle/>
        <a:p>
          <a:endParaRPr lang="en-US"/>
        </a:p>
      </dgm:t>
    </dgm:pt>
    <dgm:pt modelId="{407B44BF-5300-40B6-93A8-271BAEA828F0}" type="sibTrans" cxnId="{AC0CCCB4-BDE2-406E-8AC0-CF7041A571C5}">
      <dgm:prSet/>
      <dgm:spPr/>
      <dgm:t>
        <a:bodyPr/>
        <a:lstStyle/>
        <a:p>
          <a:endParaRPr lang="en-US"/>
        </a:p>
      </dgm:t>
    </dgm:pt>
    <dgm:pt modelId="{91396E84-614A-478E-A42B-DB93A574310D}">
      <dgm:prSet/>
      <dgm:spPr/>
      <dgm:t>
        <a:bodyPr/>
        <a:lstStyle/>
        <a:p>
          <a:pPr rtl="0"/>
          <a:r>
            <a:rPr lang="en-US" b="1" dirty="0"/>
            <a:t>Organization implementing capacity</a:t>
          </a:r>
          <a:endParaRPr lang="en-US" dirty="0"/>
        </a:p>
      </dgm:t>
    </dgm:pt>
    <dgm:pt modelId="{6BC95AFF-F1F0-4379-B332-8D22F5C2AF90}" type="parTrans" cxnId="{4874F01A-1FE4-449A-B820-A1687CF89617}">
      <dgm:prSet/>
      <dgm:spPr/>
      <dgm:t>
        <a:bodyPr/>
        <a:lstStyle/>
        <a:p>
          <a:endParaRPr lang="en-US"/>
        </a:p>
      </dgm:t>
    </dgm:pt>
    <dgm:pt modelId="{BF057741-7C77-4837-BC09-DAE502ECD699}" type="sibTrans" cxnId="{4874F01A-1FE4-449A-B820-A1687CF89617}">
      <dgm:prSet/>
      <dgm:spPr/>
      <dgm:t>
        <a:bodyPr/>
        <a:lstStyle/>
        <a:p>
          <a:endParaRPr lang="en-US"/>
        </a:p>
      </dgm:t>
    </dgm:pt>
    <dgm:pt modelId="{3B7CE9E8-0579-4ED1-B520-E14BBB52A109}">
      <dgm:prSet/>
      <dgm:spPr/>
      <dgm:t>
        <a:bodyPr/>
        <a:lstStyle/>
        <a:p>
          <a:pPr rtl="0"/>
          <a:r>
            <a:rPr lang="en-US" b="1" dirty="0"/>
            <a:t>Monitoring and evaluation capacity </a:t>
          </a:r>
          <a:endParaRPr lang="en-US" dirty="0"/>
        </a:p>
      </dgm:t>
    </dgm:pt>
    <dgm:pt modelId="{2CD1AD4B-58F5-41F4-A63F-B1481853A3C9}" type="parTrans" cxnId="{C2CF8137-872D-4132-9D31-2CED6681D91F}">
      <dgm:prSet/>
      <dgm:spPr/>
      <dgm:t>
        <a:bodyPr/>
        <a:lstStyle/>
        <a:p>
          <a:endParaRPr lang="en-US"/>
        </a:p>
      </dgm:t>
    </dgm:pt>
    <dgm:pt modelId="{C09A34A9-5F04-4F99-AC97-7EF9AD3D2198}" type="sibTrans" cxnId="{C2CF8137-872D-4132-9D31-2CED6681D91F}">
      <dgm:prSet/>
      <dgm:spPr/>
      <dgm:t>
        <a:bodyPr/>
        <a:lstStyle/>
        <a:p>
          <a:endParaRPr lang="en-US"/>
        </a:p>
      </dgm:t>
    </dgm:pt>
    <dgm:pt modelId="{6D85A586-2175-4F5A-88CF-730737B8CF7B}">
      <dgm:prSet/>
      <dgm:spPr/>
      <dgm:t>
        <a:bodyPr/>
        <a:lstStyle/>
        <a:p>
          <a:pPr rtl="0"/>
          <a:r>
            <a:rPr lang="en-US" b="1" dirty="0"/>
            <a:t>Responsiveness of society</a:t>
          </a:r>
        </a:p>
      </dgm:t>
    </dgm:pt>
    <dgm:pt modelId="{DA2CD525-D13F-436C-BFD6-F27F884A7EC8}" type="parTrans" cxnId="{B9FC2B69-94B0-4D7C-A4E7-72FB301988FD}">
      <dgm:prSet/>
      <dgm:spPr/>
      <dgm:t>
        <a:bodyPr/>
        <a:lstStyle/>
        <a:p>
          <a:endParaRPr lang="en-US"/>
        </a:p>
      </dgm:t>
    </dgm:pt>
    <dgm:pt modelId="{32F5CBE7-5B81-4D1D-9C42-260CAF0309FB}" type="sibTrans" cxnId="{B9FC2B69-94B0-4D7C-A4E7-72FB301988FD}">
      <dgm:prSet/>
      <dgm:spPr/>
      <dgm:t>
        <a:bodyPr/>
        <a:lstStyle/>
        <a:p>
          <a:endParaRPr lang="en-US"/>
        </a:p>
      </dgm:t>
    </dgm:pt>
    <dgm:pt modelId="{53F649D4-77E0-4356-BC8C-9642AD2DB8C0}" type="pres">
      <dgm:prSet presAssocID="{7DD266B4-99A1-440C-A2ED-74D69DAB8C10}" presName="linearFlow" presStyleCnt="0">
        <dgm:presLayoutVars>
          <dgm:dir/>
          <dgm:animLvl val="lvl"/>
          <dgm:resizeHandles val="exact"/>
        </dgm:presLayoutVars>
      </dgm:prSet>
      <dgm:spPr/>
    </dgm:pt>
    <dgm:pt modelId="{E2A33637-DA6D-4A2B-91F0-336C9D32C8C7}" type="pres">
      <dgm:prSet presAssocID="{F686774B-7BA9-4B54-B1A3-A5ACC05BF45A}" presName="composite" presStyleCnt="0"/>
      <dgm:spPr/>
    </dgm:pt>
    <dgm:pt modelId="{0F0D6270-98A5-4CDF-AA2C-A58901A6A134}" type="pres">
      <dgm:prSet presAssocID="{F686774B-7BA9-4B54-B1A3-A5ACC05BF45A}" presName="parentText" presStyleLbl="alignNode1" presStyleIdx="0" presStyleCnt="1">
        <dgm:presLayoutVars>
          <dgm:chMax val="1"/>
          <dgm:bulletEnabled val="1"/>
        </dgm:presLayoutVars>
      </dgm:prSet>
      <dgm:spPr/>
    </dgm:pt>
    <dgm:pt modelId="{D1A1C499-59DB-4276-A4CE-C3DD847D813F}" type="pres">
      <dgm:prSet presAssocID="{F686774B-7BA9-4B54-B1A3-A5ACC05BF45A}" presName="descendantText" presStyleLbl="alignAcc1" presStyleIdx="0" presStyleCnt="1">
        <dgm:presLayoutVars>
          <dgm:bulletEnabled val="1"/>
        </dgm:presLayoutVars>
      </dgm:prSet>
      <dgm:spPr/>
    </dgm:pt>
  </dgm:ptLst>
  <dgm:cxnLst>
    <dgm:cxn modelId="{076A130D-5EE7-43F1-93E3-39ECE2AB0497}" type="presOf" srcId="{7DD266B4-99A1-440C-A2ED-74D69DAB8C10}" destId="{53F649D4-77E0-4356-BC8C-9642AD2DB8C0}" srcOrd="0" destOrd="0" presId="urn:microsoft.com/office/officeart/2005/8/layout/chevron2"/>
    <dgm:cxn modelId="{4874F01A-1FE4-449A-B820-A1687CF89617}" srcId="{F686774B-7BA9-4B54-B1A3-A5ACC05BF45A}" destId="{91396E84-614A-478E-A42B-DB93A574310D}" srcOrd="3" destOrd="0" parTransId="{6BC95AFF-F1F0-4379-B332-8D22F5C2AF90}" sibTransId="{BF057741-7C77-4837-BC09-DAE502ECD699}"/>
    <dgm:cxn modelId="{952B5728-924D-4758-BFA2-DDEC8BE87E5A}" srcId="{7DD266B4-99A1-440C-A2ED-74D69DAB8C10}" destId="{F686774B-7BA9-4B54-B1A3-A5ACC05BF45A}" srcOrd="0" destOrd="0" parTransId="{96ABE963-948B-427D-97F5-2B00CE951A3A}" sibTransId="{8F7479F9-8389-4841-8994-4C84002E55A3}"/>
    <dgm:cxn modelId="{C2CF8137-872D-4132-9D31-2CED6681D91F}" srcId="{F686774B-7BA9-4B54-B1A3-A5ACC05BF45A}" destId="{3B7CE9E8-0579-4ED1-B520-E14BBB52A109}" srcOrd="4" destOrd="0" parTransId="{2CD1AD4B-58F5-41F4-A63F-B1481853A3C9}" sibTransId="{C09A34A9-5F04-4F99-AC97-7EF9AD3D2198}"/>
    <dgm:cxn modelId="{51078861-9C69-4C3A-A5C0-F19A550F465A}" type="presOf" srcId="{91396E84-614A-478E-A42B-DB93A574310D}" destId="{D1A1C499-59DB-4276-A4CE-C3DD847D813F}" srcOrd="0" destOrd="3" presId="urn:microsoft.com/office/officeart/2005/8/layout/chevron2"/>
    <dgm:cxn modelId="{B9FC2B69-94B0-4D7C-A4E7-72FB301988FD}" srcId="{F686774B-7BA9-4B54-B1A3-A5ACC05BF45A}" destId="{6D85A586-2175-4F5A-88CF-730737B8CF7B}" srcOrd="5" destOrd="0" parTransId="{DA2CD525-D13F-436C-BFD6-F27F884A7EC8}" sibTransId="{32F5CBE7-5B81-4D1D-9C42-260CAF0309FB}"/>
    <dgm:cxn modelId="{602A004B-8BE8-4AC0-A351-C5C0534DF0F4}" srcId="{F686774B-7BA9-4B54-B1A3-A5ACC05BF45A}" destId="{B0A63706-0150-4599-9461-ECBA54AC9C0A}" srcOrd="1" destOrd="0" parTransId="{997FA85F-667C-4956-904A-C452A02A7B17}" sibTransId="{690A6182-B457-4840-8F4A-96CDEDA4FAF3}"/>
    <dgm:cxn modelId="{90719C80-A484-4EDC-870D-2B68149CC08A}" srcId="{F686774B-7BA9-4B54-B1A3-A5ACC05BF45A}" destId="{8F0DE755-728E-4243-94E3-5202B5A0F734}" srcOrd="0" destOrd="0" parTransId="{15310BBC-4ACC-4A4F-9B15-8C78CBA01588}" sibTransId="{23F776E1-BCD0-41C0-A671-E864DC507C1E}"/>
    <dgm:cxn modelId="{986B7781-BF16-4AE6-B314-218BC21E7915}" type="presOf" srcId="{3B7CE9E8-0579-4ED1-B520-E14BBB52A109}" destId="{D1A1C499-59DB-4276-A4CE-C3DD847D813F}" srcOrd="0" destOrd="4" presId="urn:microsoft.com/office/officeart/2005/8/layout/chevron2"/>
    <dgm:cxn modelId="{BE045099-25F5-47E1-BB66-D2EFD1C095E9}" type="presOf" srcId="{8F0DE755-728E-4243-94E3-5202B5A0F734}" destId="{D1A1C499-59DB-4276-A4CE-C3DD847D813F}" srcOrd="0" destOrd="0" presId="urn:microsoft.com/office/officeart/2005/8/layout/chevron2"/>
    <dgm:cxn modelId="{428D39B0-8BF3-4F78-93F2-D15B8326E2C1}" type="presOf" srcId="{F686774B-7BA9-4B54-B1A3-A5ACC05BF45A}" destId="{0F0D6270-98A5-4CDF-AA2C-A58901A6A134}" srcOrd="0" destOrd="0" presId="urn:microsoft.com/office/officeart/2005/8/layout/chevron2"/>
    <dgm:cxn modelId="{AC0CCCB4-BDE2-406E-8AC0-CF7041A571C5}" srcId="{F686774B-7BA9-4B54-B1A3-A5ACC05BF45A}" destId="{6BB2DD88-4E69-48F9-A7CB-85DCEE33B4C9}" srcOrd="2" destOrd="0" parTransId="{0EBA4E77-1B3D-4615-B4A0-F6777BAE6C0C}" sibTransId="{407B44BF-5300-40B6-93A8-271BAEA828F0}"/>
    <dgm:cxn modelId="{B22313CB-18FF-4F0E-A212-615029160290}" type="presOf" srcId="{6D85A586-2175-4F5A-88CF-730737B8CF7B}" destId="{D1A1C499-59DB-4276-A4CE-C3DD847D813F}" srcOrd="0" destOrd="5" presId="urn:microsoft.com/office/officeart/2005/8/layout/chevron2"/>
    <dgm:cxn modelId="{D76E16D9-1132-469A-A601-8ED775228A09}" type="presOf" srcId="{B0A63706-0150-4599-9461-ECBA54AC9C0A}" destId="{D1A1C499-59DB-4276-A4CE-C3DD847D813F}" srcOrd="0" destOrd="1" presId="urn:microsoft.com/office/officeart/2005/8/layout/chevron2"/>
    <dgm:cxn modelId="{4D91BBF3-F0AB-4324-8F82-4F23FE18356B}" type="presOf" srcId="{6BB2DD88-4E69-48F9-A7CB-85DCEE33B4C9}" destId="{D1A1C499-59DB-4276-A4CE-C3DD847D813F}" srcOrd="0" destOrd="2" presId="urn:microsoft.com/office/officeart/2005/8/layout/chevron2"/>
    <dgm:cxn modelId="{BBE0E23D-593E-46A0-AD2C-802DE9BA7E0B}" type="presParOf" srcId="{53F649D4-77E0-4356-BC8C-9642AD2DB8C0}" destId="{E2A33637-DA6D-4A2B-91F0-336C9D32C8C7}" srcOrd="0" destOrd="0" presId="urn:microsoft.com/office/officeart/2005/8/layout/chevron2"/>
    <dgm:cxn modelId="{35DE8049-7377-42DE-ACA0-2A21B4BCEAE2}" type="presParOf" srcId="{E2A33637-DA6D-4A2B-91F0-336C9D32C8C7}" destId="{0F0D6270-98A5-4CDF-AA2C-A58901A6A134}" srcOrd="0" destOrd="0" presId="urn:microsoft.com/office/officeart/2005/8/layout/chevron2"/>
    <dgm:cxn modelId="{3A3D3B7C-8964-4EFD-80BE-5ACD44770BC6}" type="presParOf" srcId="{E2A33637-DA6D-4A2B-91F0-336C9D32C8C7}" destId="{D1A1C499-59DB-4276-A4CE-C3DD847D813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0D6270-98A5-4CDF-AA2C-A58901A6A134}">
      <dsp:nvSpPr>
        <dsp:cNvPr id="0" name=""/>
        <dsp:cNvSpPr/>
      </dsp:nvSpPr>
      <dsp:spPr>
        <a:xfrm rot="5400000">
          <a:off x="-830580" y="830580"/>
          <a:ext cx="4953000" cy="3291840"/>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rtl="0">
            <a:lnSpc>
              <a:spcPct val="90000"/>
            </a:lnSpc>
            <a:spcBef>
              <a:spcPct val="0"/>
            </a:spcBef>
            <a:spcAft>
              <a:spcPct val="35000"/>
            </a:spcAft>
            <a:buNone/>
          </a:pPr>
          <a:r>
            <a:rPr lang="en-US" sz="3000" b="1" kern="1200" dirty="0"/>
            <a:t>Successful pillars of policy implementation include</a:t>
          </a:r>
          <a:endParaRPr lang="en-US" sz="3000" kern="1200" dirty="0"/>
        </a:p>
      </dsp:txBody>
      <dsp:txXfrm rot="-5400000">
        <a:off x="0" y="1645920"/>
        <a:ext cx="3291840" cy="1661160"/>
      </dsp:txXfrm>
    </dsp:sp>
    <dsp:sp modelId="{D1A1C499-59DB-4276-A4CE-C3DD847D813F}">
      <dsp:nvSpPr>
        <dsp:cNvPr id="0" name=""/>
        <dsp:cNvSpPr/>
      </dsp:nvSpPr>
      <dsp:spPr>
        <a:xfrm rot="5400000">
          <a:off x="4107180" y="-815339"/>
          <a:ext cx="3307080" cy="4937760"/>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rtl="0">
            <a:lnSpc>
              <a:spcPct val="90000"/>
            </a:lnSpc>
            <a:spcBef>
              <a:spcPct val="0"/>
            </a:spcBef>
            <a:spcAft>
              <a:spcPct val="15000"/>
            </a:spcAft>
            <a:buChar char="•"/>
          </a:pPr>
          <a:r>
            <a:rPr lang="en-US" sz="2500" b="1" kern="1200" dirty="0"/>
            <a:t>Clarity</a:t>
          </a:r>
          <a:endParaRPr lang="en-US" sz="2500" kern="1200" dirty="0"/>
        </a:p>
        <a:p>
          <a:pPr marL="228600" lvl="1" indent="-228600" algn="l" defTabSz="1111250" rtl="0">
            <a:lnSpc>
              <a:spcPct val="90000"/>
            </a:lnSpc>
            <a:spcBef>
              <a:spcPct val="0"/>
            </a:spcBef>
            <a:spcAft>
              <a:spcPct val="15000"/>
            </a:spcAft>
            <a:buChar char="•"/>
          </a:pPr>
          <a:r>
            <a:rPr lang="en-US" sz="2500" b="1" kern="1200" dirty="0"/>
            <a:t>Simplicity</a:t>
          </a:r>
          <a:endParaRPr lang="en-US" sz="2500" kern="1200" dirty="0"/>
        </a:p>
        <a:p>
          <a:pPr marL="228600" lvl="1" indent="-228600" algn="l" defTabSz="1111250" rtl="0">
            <a:lnSpc>
              <a:spcPct val="90000"/>
            </a:lnSpc>
            <a:spcBef>
              <a:spcPct val="0"/>
            </a:spcBef>
            <a:spcAft>
              <a:spcPct val="15000"/>
            </a:spcAft>
            <a:buChar char="•"/>
          </a:pPr>
          <a:r>
            <a:rPr lang="en-US" sz="2500" b="1" kern="1200" dirty="0"/>
            <a:t>Promulgation</a:t>
          </a:r>
          <a:endParaRPr lang="en-US" sz="2500" kern="1200" dirty="0"/>
        </a:p>
        <a:p>
          <a:pPr marL="228600" lvl="1" indent="-228600" algn="l" defTabSz="1111250" rtl="0">
            <a:lnSpc>
              <a:spcPct val="90000"/>
            </a:lnSpc>
            <a:spcBef>
              <a:spcPct val="0"/>
            </a:spcBef>
            <a:spcAft>
              <a:spcPct val="15000"/>
            </a:spcAft>
            <a:buChar char="•"/>
          </a:pPr>
          <a:r>
            <a:rPr lang="en-US" sz="2500" b="1" kern="1200" dirty="0"/>
            <a:t>Organization implementing capacity</a:t>
          </a:r>
          <a:endParaRPr lang="en-US" sz="2500" kern="1200" dirty="0"/>
        </a:p>
        <a:p>
          <a:pPr marL="228600" lvl="1" indent="-228600" algn="l" defTabSz="1111250" rtl="0">
            <a:lnSpc>
              <a:spcPct val="90000"/>
            </a:lnSpc>
            <a:spcBef>
              <a:spcPct val="0"/>
            </a:spcBef>
            <a:spcAft>
              <a:spcPct val="15000"/>
            </a:spcAft>
            <a:buChar char="•"/>
          </a:pPr>
          <a:r>
            <a:rPr lang="en-US" sz="2500" b="1" kern="1200" dirty="0"/>
            <a:t>Monitoring and evaluation capacity </a:t>
          </a:r>
          <a:endParaRPr lang="en-US" sz="2500" kern="1200" dirty="0"/>
        </a:p>
        <a:p>
          <a:pPr marL="228600" lvl="1" indent="-228600" algn="l" defTabSz="1111250" rtl="0">
            <a:lnSpc>
              <a:spcPct val="90000"/>
            </a:lnSpc>
            <a:spcBef>
              <a:spcPct val="0"/>
            </a:spcBef>
            <a:spcAft>
              <a:spcPct val="15000"/>
            </a:spcAft>
            <a:buChar char="•"/>
          </a:pPr>
          <a:r>
            <a:rPr lang="en-US" sz="2500" b="1" kern="1200" dirty="0"/>
            <a:t>Responsiveness of society</a:t>
          </a:r>
        </a:p>
      </dsp:txBody>
      <dsp:txXfrm rot="-5400000">
        <a:off x="3291840" y="161439"/>
        <a:ext cx="4776322" cy="298420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CDBCD5-BA13-443F-83E5-70056D3D5A6F}" type="datetimeFigureOut">
              <a:rPr lang="en-US" smtClean="0"/>
              <a:t>11/6/2017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94C077-634F-41B8-8C36-71237F8CB83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l="1919" r="1339"/>
          <a:stretch/>
        </p:blipFill>
        <p:spPr>
          <a:xfrm>
            <a:off x="0" y="4813126"/>
            <a:ext cx="9144000" cy="2045135"/>
          </a:xfrm>
          <a:prstGeom prst="rect">
            <a:avLst/>
          </a:prstGeom>
        </p:spPr>
      </p:pic>
      <p:sp>
        <p:nvSpPr>
          <p:cNvPr id="9" name="Subtitle 8"/>
          <p:cNvSpPr>
            <a:spLocks noGrp="1"/>
          </p:cNvSpPr>
          <p:nvPr>
            <p:ph type="subTitle" idx="1"/>
          </p:nvPr>
        </p:nvSpPr>
        <p:spPr>
          <a:xfrm>
            <a:off x="990600" y="4419600"/>
            <a:ext cx="7315200" cy="533400"/>
          </a:xfrm>
        </p:spPr>
        <p:txBody>
          <a:bodyPr>
            <a:normAutofit/>
          </a:bodyPr>
          <a:lstStyle>
            <a:lvl1pPr marL="0" indent="0" algn="ctr">
              <a:buNone/>
              <a:defRPr sz="1600" b="1">
                <a:solidFill>
                  <a:schemeClr val="tx2"/>
                </a:solidFill>
                <a:latin typeface="Cambria" pitchFamily="18" charset="0"/>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D05B6B9-0DF1-47B9-B2DC-E57FC45B02B1}" type="datetime1">
              <a:rPr lang="en-GB" smtClean="0"/>
              <a:t>06/11/2017</a:t>
            </a:fld>
            <a:endParaRPr lang="en-GB"/>
          </a:p>
        </p:txBody>
      </p:sp>
      <p:sp>
        <p:nvSpPr>
          <p:cNvPr id="17" name="Footer Placeholder 16"/>
          <p:cNvSpPr>
            <a:spLocks noGrp="1"/>
          </p:cNvSpPr>
          <p:nvPr>
            <p:ph type="ftr" sz="quarter" idx="11"/>
          </p:nvPr>
        </p:nvSpPr>
        <p:spPr>
          <a:xfrm>
            <a:off x="2898648" y="6355080"/>
            <a:ext cx="3474720" cy="365760"/>
          </a:xfrm>
        </p:spPr>
        <p:txBody>
          <a:bodyPr/>
          <a:lstStyle/>
          <a:p>
            <a:endParaRPr lang="en-GB"/>
          </a:p>
        </p:txBody>
      </p:sp>
      <p:sp>
        <p:nvSpPr>
          <p:cNvPr id="29" name="Slide Number Placeholder 28"/>
          <p:cNvSpPr>
            <a:spLocks noGrp="1"/>
          </p:cNvSpPr>
          <p:nvPr>
            <p:ph type="sldNum" sz="quarter" idx="12"/>
          </p:nvPr>
        </p:nvSpPr>
        <p:spPr>
          <a:xfrm>
            <a:off x="1216152" y="6355080"/>
            <a:ext cx="1219200" cy="365760"/>
          </a:xfrm>
        </p:spPr>
        <p:txBody>
          <a:bodyPr/>
          <a:lstStyle/>
          <a:p>
            <a:fld id="{E29AD38B-E10E-44AF-8912-B97CBC5E38E0}" type="slidenum">
              <a:rPr lang="en-GB" smtClean="0"/>
              <a:pPr/>
              <a:t>‹#›</a:t>
            </a:fld>
            <a:endParaRPr lang="en-GB"/>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94148" y="1"/>
            <a:ext cx="6819901" cy="2667000"/>
          </a:xfrm>
          <a:prstGeom prst="rect">
            <a:avLst/>
          </a:prstGeom>
        </p:spPr>
      </p:pic>
      <p:sp>
        <p:nvSpPr>
          <p:cNvPr id="8" name="Title 7"/>
          <p:cNvSpPr>
            <a:spLocks noGrp="1"/>
          </p:cNvSpPr>
          <p:nvPr>
            <p:ph type="ctrTitle"/>
          </p:nvPr>
        </p:nvSpPr>
        <p:spPr>
          <a:xfrm>
            <a:off x="1028700" y="3048001"/>
            <a:ext cx="7200900" cy="1219200"/>
          </a:xfrm>
        </p:spPr>
        <p:txBody>
          <a:bodyPr anchor="t" anchorCtr="0"/>
          <a:lstStyle>
            <a:lvl1pPr algn="ctr">
              <a:defRPr sz="3200" b="1">
                <a:solidFill>
                  <a:schemeClr val="tx1"/>
                </a:solidFill>
                <a:latin typeface="Cambria" pitchFamily="18" charset="0"/>
              </a:defRPr>
            </a:lvl1pPr>
          </a:lstStyle>
          <a:p>
            <a:r>
              <a:rPr kumimoji="0" lang="en-US" dirty="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404F4B2-847C-4230-A21D-77C6AA28CA14}" type="datetime1">
              <a:rPr lang="en-GB" smtClean="0"/>
              <a:t>06/11/2017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9AD38B-E10E-44AF-8912-B97CBC5E38E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A64A8BD-DFFD-4E22-949A-E8BC2BAF705F}" type="datetime1">
              <a:rPr lang="en-GB" smtClean="0"/>
              <a:t>06/11/2017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9AD38B-E10E-44AF-8912-B97CBC5E38E0}" type="slidenum">
              <a:rPr lang="en-GB" smtClean="0"/>
              <a:pPr/>
              <a:t>‹#›</a:t>
            </a:fld>
            <a:endParaRPr lang="en-GB"/>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33190"/>
          </a:xfrm>
        </p:spPr>
        <p:txBody>
          <a:bodyPr/>
          <a:lstStyle>
            <a:lvl1pPr>
              <a:defRPr b="1">
                <a:solidFill>
                  <a:srgbClr val="000099"/>
                </a:solidFill>
              </a:defRPr>
            </a:lvl1pPr>
          </a:lstStyle>
          <a:p>
            <a:r>
              <a:rPr kumimoji="0" lang="en-US" dirty="0"/>
              <a:t>Click to edit Master title style</a:t>
            </a:r>
          </a:p>
        </p:txBody>
      </p:sp>
      <p:sp>
        <p:nvSpPr>
          <p:cNvPr id="4" name="Date Placeholder 3"/>
          <p:cNvSpPr>
            <a:spLocks noGrp="1"/>
          </p:cNvSpPr>
          <p:nvPr>
            <p:ph type="dt" sz="half" idx="10"/>
          </p:nvPr>
        </p:nvSpPr>
        <p:spPr/>
        <p:txBody>
          <a:bodyPr/>
          <a:lstStyle/>
          <a:p>
            <a:fld id="{C7CC2225-6F84-4F0E-9BDC-1613972B21C9}" type="datetime1">
              <a:rPr lang="en-GB" smtClean="0"/>
              <a:t>06/11/2017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9AD38B-E10E-44AF-8912-B97CBC5E38E0}" type="slidenum">
              <a:rPr lang="en-GB" smtClean="0"/>
              <a:pPr/>
              <a:t>‹#›</a:t>
            </a:fld>
            <a:endParaRPr lang="en-GB"/>
          </a:p>
        </p:txBody>
      </p:sp>
      <p:sp>
        <p:nvSpPr>
          <p:cNvPr id="8" name="Content Placeholder 7"/>
          <p:cNvSpPr>
            <a:spLocks noGrp="1"/>
          </p:cNvSpPr>
          <p:nvPr>
            <p:ph sz="quarter" idx="1"/>
          </p:nvPr>
        </p:nvSpPr>
        <p:spPr>
          <a:xfrm>
            <a:off x="457200" y="1447800"/>
            <a:ext cx="8229600" cy="4709160"/>
          </a:xfrm>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dirty="0"/>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8E2DFEBF-991F-4D3C-982C-236A1530954A}" type="datetime1">
              <a:rPr lang="en-GB" smtClean="0"/>
              <a:t>06/11/2017</a:t>
            </a:fld>
            <a:endParaRPr lang="en-GB"/>
          </a:p>
        </p:txBody>
      </p:sp>
      <p:sp>
        <p:nvSpPr>
          <p:cNvPr id="5" name="Footer Placeholder 4"/>
          <p:cNvSpPr>
            <a:spLocks noGrp="1"/>
          </p:cNvSpPr>
          <p:nvPr>
            <p:ph type="ftr" sz="quarter" idx="11"/>
          </p:nvPr>
        </p:nvSpPr>
        <p:spPr>
          <a:xfrm>
            <a:off x="2898648" y="6355080"/>
            <a:ext cx="3474720" cy="365760"/>
          </a:xfrm>
        </p:spPr>
        <p:txBody>
          <a:bodyPr/>
          <a:lstStyle/>
          <a:p>
            <a:endParaRPr lang="en-GB"/>
          </a:p>
        </p:txBody>
      </p:sp>
      <p:sp>
        <p:nvSpPr>
          <p:cNvPr id="6" name="Slide Number Placeholder 5"/>
          <p:cNvSpPr>
            <a:spLocks noGrp="1"/>
          </p:cNvSpPr>
          <p:nvPr>
            <p:ph type="sldNum" sz="quarter" idx="12"/>
          </p:nvPr>
        </p:nvSpPr>
        <p:spPr>
          <a:xfrm>
            <a:off x="1069848" y="6355080"/>
            <a:ext cx="1520952" cy="365760"/>
          </a:xfrm>
        </p:spPr>
        <p:txBody>
          <a:bodyPr/>
          <a:lstStyle/>
          <a:p>
            <a:fld id="{E29AD38B-E10E-44AF-8912-B97CBC5E38E0}" type="slidenum">
              <a:rPr lang="en-GB" smtClean="0"/>
              <a:pPr/>
              <a:t>‹#›</a:t>
            </a:fld>
            <a:endParaRPr lang="en-GB"/>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dirty="0"/>
              <a:t>Click to edit Master title style</a:t>
            </a:r>
          </a:p>
        </p:txBody>
      </p:sp>
      <p:sp>
        <p:nvSpPr>
          <p:cNvPr id="5" name="Date Placeholder 4"/>
          <p:cNvSpPr>
            <a:spLocks noGrp="1"/>
          </p:cNvSpPr>
          <p:nvPr>
            <p:ph type="dt" sz="half" idx="10"/>
          </p:nvPr>
        </p:nvSpPr>
        <p:spPr/>
        <p:txBody>
          <a:bodyPr/>
          <a:lstStyle/>
          <a:p>
            <a:fld id="{30562283-FA94-41D8-924E-F0AD819E7712}" type="datetime1">
              <a:rPr lang="en-GB" smtClean="0"/>
              <a:t>06/11/2017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9AD38B-E10E-44AF-8912-B97CBC5E38E0}" type="slidenum">
              <a:rPr lang="en-GB" smtClean="0"/>
              <a:pPr/>
              <a:t>‹#›</a:t>
            </a:fld>
            <a:endParaRPr lang="en-GB"/>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dirty="0"/>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8CB56A5-E8CC-4836-AB7A-6CF43A3D5FB1}" type="datetime1">
              <a:rPr lang="en-GB" smtClean="0"/>
              <a:t>06/11/2017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29AD38B-E10E-44AF-8912-B97CBC5E38E0}" type="slidenum">
              <a:rPr lang="en-GB" smtClean="0"/>
              <a:pPr/>
              <a:t>‹#›</a:t>
            </a:fld>
            <a:endParaRPr lang="en-GB"/>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dirty="0"/>
              <a:t>Click to edit Master title style</a:t>
            </a:r>
          </a:p>
        </p:txBody>
      </p:sp>
      <p:sp>
        <p:nvSpPr>
          <p:cNvPr id="3" name="Date Placeholder 2"/>
          <p:cNvSpPr>
            <a:spLocks noGrp="1"/>
          </p:cNvSpPr>
          <p:nvPr>
            <p:ph type="dt" sz="half" idx="10"/>
          </p:nvPr>
        </p:nvSpPr>
        <p:spPr/>
        <p:txBody>
          <a:bodyPr/>
          <a:lstStyle/>
          <a:p>
            <a:fld id="{DFE42AC0-1B04-422E-B9FD-8E213EB41B95}" type="datetime1">
              <a:rPr lang="en-GB" smtClean="0"/>
              <a:t>06/11/2017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29AD38B-E10E-44AF-8912-B97CBC5E38E0}" type="slidenum">
              <a:rPr lang="en-GB" smtClean="0"/>
              <a:pPr/>
              <a:t>‹#›</a:t>
            </a:fld>
            <a:endParaRPr lang="en-GB"/>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2A11DA-AA6D-435D-BD12-A86166E5C8D6}" type="datetime1">
              <a:rPr lang="en-GB" smtClean="0"/>
              <a:t>06/11/2017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29AD38B-E10E-44AF-8912-B97CBC5E38E0}" type="slidenum">
              <a:rPr lang="en-GB" smtClean="0"/>
              <a:pPr/>
              <a:t>‹#›</a:t>
            </a:fld>
            <a:endParaRPr lang="en-GB"/>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6EE554F-4D79-4AFA-B0E3-452D010D1958}" type="datetime1">
              <a:rPr lang="en-GB" smtClean="0"/>
              <a:t>06/11/2017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9AD38B-E10E-44AF-8912-B97CBC5E38E0}" type="slidenum">
              <a:rPr lang="en-GB" smtClean="0"/>
              <a:pPr/>
              <a:t>‹#›</a:t>
            </a:fld>
            <a:endParaRPr lang="en-GB"/>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42D6B08-6C13-4B01-90FB-FA73A16198BF}" type="datetime1">
              <a:rPr lang="en-GB" smtClean="0"/>
              <a:t>06/11/2017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9AD38B-E10E-44AF-8912-B97CBC5E38E0}" type="slidenum">
              <a:rPr lang="en-GB" smtClean="0"/>
              <a:pPr/>
              <a:t>‹#›</a:t>
            </a:fld>
            <a:endParaRPr lang="en-GB"/>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13" cstate="print">
            <a:extLst>
              <a:ext uri="{28A0092B-C50C-407E-A947-70E740481C1C}">
                <a14:useLocalDpi xmlns:a14="http://schemas.microsoft.com/office/drawing/2010/main" val="0"/>
              </a:ext>
            </a:extLst>
          </a:blip>
          <a:srcRect l="1170" r="1458" b="3173"/>
          <a:stretch/>
        </p:blipFill>
        <p:spPr>
          <a:xfrm>
            <a:off x="0" y="5181600"/>
            <a:ext cx="9144000" cy="1676400"/>
          </a:xfrm>
          <a:prstGeom prst="rect">
            <a:avLst/>
          </a:prstGeom>
        </p:spPr>
      </p:pic>
      <p:sp>
        <p:nvSpPr>
          <p:cNvPr id="22" name="Title Placeholder 21"/>
          <p:cNvSpPr>
            <a:spLocks noGrp="1"/>
          </p:cNvSpPr>
          <p:nvPr>
            <p:ph type="title"/>
          </p:nvPr>
        </p:nvSpPr>
        <p:spPr>
          <a:xfrm>
            <a:off x="457200" y="438410"/>
            <a:ext cx="8229600" cy="933190"/>
          </a:xfrm>
          <a:prstGeom prst="rect">
            <a:avLst/>
          </a:prstGeom>
        </p:spPr>
        <p:txBody>
          <a:bodyPr vert="horz" anchor="b" anchorCtr="0">
            <a:normAutofit/>
          </a:bodyPr>
          <a:lstStyle/>
          <a:p>
            <a:r>
              <a:rPr kumimoji="0" lang="en-US" dirty="0"/>
              <a:t>Click to edit Master title style</a:t>
            </a:r>
          </a:p>
        </p:txBody>
      </p:sp>
      <p:sp>
        <p:nvSpPr>
          <p:cNvPr id="13" name="Text Placeholder 12"/>
          <p:cNvSpPr>
            <a:spLocks noGrp="1"/>
          </p:cNvSpPr>
          <p:nvPr>
            <p:ph type="body" idx="1"/>
          </p:nvPr>
        </p:nvSpPr>
        <p:spPr>
          <a:xfrm>
            <a:off x="457200" y="1524000"/>
            <a:ext cx="8229600" cy="4495800"/>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9F006721-B4E2-445E-A102-95B1BC5E6940}" type="datetime1">
              <a:rPr lang="en-GB" smtClean="0"/>
              <a:t>06/11/2017</a:t>
            </a:fld>
            <a:endParaRPr lang="en-GB"/>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E29AD38B-E10E-44AF-8912-B97CBC5E38E0}" type="slidenum">
              <a:rPr lang="en-GB" smtClean="0"/>
              <a:pPr/>
              <a:t>‹#›</a:t>
            </a:fld>
            <a:endParaRPr lang="en-GB"/>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1" name="Picture 10"/>
          <p:cNvPicPr>
            <a:picLocks noChangeAspect="1"/>
          </p:cNvPicPr>
          <p:nvPr userDrawn="1"/>
        </p:nvPicPr>
        <p:blipFill rotWithShape="1">
          <a:blip r:embed="rId14" cstate="print">
            <a:extLst>
              <a:ext uri="{28A0092B-C50C-407E-A947-70E740481C1C}">
                <a14:useLocalDpi xmlns:a14="http://schemas.microsoft.com/office/drawing/2010/main" val="0"/>
              </a:ext>
            </a:extLst>
          </a:blip>
          <a:srcRect r="73797" b="83562"/>
          <a:stretch/>
        </p:blipFill>
        <p:spPr>
          <a:xfrm>
            <a:off x="1194148" y="1"/>
            <a:ext cx="1787047" cy="438410"/>
          </a:xfrm>
          <a:prstGeom prst="rect">
            <a:avLst/>
          </a:prstGeom>
        </p:spPr>
      </p:pic>
    </p:spTree>
  </p:cSld>
  <p:clrMap bg1="lt1" tx1="dk1" bg2="lt2" tx2="dk2" accent1="accent1" accent2="accent2" accent3="accent3" accent4="accent4" accent5="accent5" accent6="accent6" hlink="hlink" folHlink="folHlink"/>
  <p:sldLayoutIdLst>
    <p:sldLayoutId id="2147484201" r:id="rId1"/>
    <p:sldLayoutId id="2147484202" r:id="rId2"/>
    <p:sldLayoutId id="2147484203" r:id="rId3"/>
    <p:sldLayoutId id="2147484204" r:id="rId4"/>
    <p:sldLayoutId id="2147484205" r:id="rId5"/>
    <p:sldLayoutId id="2147484206" r:id="rId6"/>
    <p:sldLayoutId id="2147484207" r:id="rId7"/>
    <p:sldLayoutId id="2147484208" r:id="rId8"/>
    <p:sldLayoutId id="2147484209" r:id="rId9"/>
    <p:sldLayoutId id="2147484210" r:id="rId10"/>
    <p:sldLayoutId id="2147484211" r:id="rId11"/>
  </p:sldLayoutIdLst>
  <p:hf hdr="0" ftr="0" dt="0"/>
  <p:txStyles>
    <p:titleStyle>
      <a:lvl1pPr algn="l" rtl="0" eaLnBrk="1" latinLnBrk="0" hangingPunct="1">
        <a:spcBef>
          <a:spcPct val="0"/>
        </a:spcBef>
        <a:buNone/>
        <a:defRPr kumimoji="0" sz="3200" b="1" kern="1200">
          <a:solidFill>
            <a:srgbClr val="000099"/>
          </a:solidFill>
          <a:latin typeface="Cambria" pitchFamily="18" charset="0"/>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Cambria" pitchFamily="18" charset="0"/>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Cambria" pitchFamily="18" charset="0"/>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Cambria" pitchFamily="18" charset="0"/>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Cambria" pitchFamily="18" charset="0"/>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Cambria" pitchFamily="18" charset="0"/>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mailto:Thula.Kaira@abdavid.com" TargetMode="External"/><Relationship Id="rId2" Type="http://schemas.openxmlformats.org/officeDocument/2006/relationships/hyperlink" Target="mailto:thulasonikaira@yahoo.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819400"/>
            <a:ext cx="7200900" cy="1600200"/>
          </a:xfrm>
        </p:spPr>
        <p:txBody>
          <a:bodyPr>
            <a:noAutofit/>
          </a:bodyPr>
          <a:lstStyle/>
          <a:p>
            <a:r>
              <a:rPr lang="en-US" sz="2800" dirty="0"/>
              <a:t>“</a:t>
            </a:r>
            <a:r>
              <a:rPr lang="en-US" sz="2800" dirty="0" err="1"/>
              <a:t>Organisational</a:t>
            </a:r>
            <a:r>
              <a:rPr lang="en-US" sz="2800" dirty="0"/>
              <a:t> capacities for tackling policy and regulatory uncertainty ”</a:t>
            </a:r>
            <a:br>
              <a:rPr lang="en-US" sz="2800" dirty="0"/>
            </a:br>
            <a:r>
              <a:rPr lang="en-US" sz="2800" dirty="0"/>
              <a:t>- </a:t>
            </a:r>
            <a:r>
              <a:rPr lang="en-US" sz="1600" i="1" dirty="0"/>
              <a:t>Session 4 -  Building </a:t>
            </a:r>
            <a:r>
              <a:rPr lang="en-US" sz="1600" i="1" dirty="0" err="1"/>
              <a:t>organisational</a:t>
            </a:r>
            <a:r>
              <a:rPr lang="en-US" sz="1600" i="1" dirty="0"/>
              <a:t> capacities for tackling policy and regulatory uncertainty</a:t>
            </a:r>
            <a:endParaRPr lang="en-GB" sz="1600" i="1" dirty="0"/>
          </a:p>
        </p:txBody>
      </p:sp>
      <p:sp>
        <p:nvSpPr>
          <p:cNvPr id="3" name="Subtitle 2"/>
          <p:cNvSpPr>
            <a:spLocks noGrp="1"/>
          </p:cNvSpPr>
          <p:nvPr>
            <p:ph type="subTitle" idx="1"/>
          </p:nvPr>
        </p:nvSpPr>
        <p:spPr>
          <a:xfrm>
            <a:off x="1066800" y="4572000"/>
            <a:ext cx="7315200" cy="533400"/>
          </a:xfrm>
        </p:spPr>
        <p:txBody>
          <a:bodyPr>
            <a:normAutofit fontScale="92500" lnSpcReduction="20000"/>
          </a:bodyPr>
          <a:lstStyle/>
          <a:p>
            <a:r>
              <a:rPr lang="en-US" dirty="0"/>
              <a:t>Thula </a:t>
            </a:r>
            <a:r>
              <a:rPr lang="en-US" dirty="0" err="1"/>
              <a:t>Kaira</a:t>
            </a:r>
            <a:r>
              <a:rPr lang="en-US" dirty="0"/>
              <a:t>, Consultant, Competition Law &amp; Advisory</a:t>
            </a:r>
          </a:p>
          <a:p>
            <a:r>
              <a:rPr lang="en-US" dirty="0" err="1"/>
              <a:t>AB&amp;David</a:t>
            </a:r>
            <a:r>
              <a:rPr lang="en-US" dirty="0"/>
              <a:t> Zambia</a:t>
            </a:r>
            <a:endParaRPr lang="en-GB" dirty="0"/>
          </a:p>
        </p:txBody>
      </p:sp>
      <p:sp>
        <p:nvSpPr>
          <p:cNvPr id="4" name="Slide Number Placeholder 3"/>
          <p:cNvSpPr>
            <a:spLocks noGrp="1"/>
          </p:cNvSpPr>
          <p:nvPr>
            <p:ph type="sldNum" sz="quarter" idx="12"/>
          </p:nvPr>
        </p:nvSpPr>
        <p:spPr/>
        <p:txBody>
          <a:bodyPr/>
          <a:lstStyle/>
          <a:p>
            <a:fld id="{E29AD38B-E10E-44AF-8912-B97CBC5E38E0}" type="slidenum">
              <a:rPr lang="en-GB" smtClean="0"/>
              <a:pPr/>
              <a:t>1</a:t>
            </a:fld>
            <a:endParaRPr lang="en-GB"/>
          </a:p>
        </p:txBody>
      </p:sp>
    </p:spTree>
    <p:extLst>
      <p:ext uri="{BB962C8B-B14F-4D97-AF65-F5344CB8AC3E}">
        <p14:creationId xmlns:p14="http://schemas.microsoft.com/office/powerpoint/2010/main" val="2272050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 INTRODUCTION</a:t>
            </a:r>
          </a:p>
        </p:txBody>
      </p:sp>
      <p:sp>
        <p:nvSpPr>
          <p:cNvPr id="3" name="Content Placeholder 2"/>
          <p:cNvSpPr>
            <a:spLocks noGrp="1"/>
          </p:cNvSpPr>
          <p:nvPr>
            <p:ph sz="quarter" idx="1"/>
          </p:nvPr>
        </p:nvSpPr>
        <p:spPr/>
        <p:txBody>
          <a:bodyPr/>
          <a:lstStyle/>
          <a:p>
            <a:pPr>
              <a:buFont typeface="Wingdings" pitchFamily="2" charset="2"/>
              <a:buChar char="§"/>
            </a:pPr>
            <a:r>
              <a:rPr lang="en-US" sz="2400" b="1" dirty="0"/>
              <a:t>Governments the world over effect policy by decree (executive orders) or statute and set policy tone through written or unwritten policy objectives. </a:t>
            </a:r>
          </a:p>
          <a:p>
            <a:pPr>
              <a:buFont typeface="Wingdings" pitchFamily="2" charset="2"/>
              <a:buChar char="§"/>
            </a:pPr>
            <a:r>
              <a:rPr lang="en-US" sz="2400" b="1" dirty="0"/>
              <a:t>Policy may be clear or fragmented. Problems associated with a fragmented policy are obviously ownership, coordination and accountability challenges. It also becomes more costly and time-consuming to monitor and evaluate such policies, late alone to measure their contribution to overarching national goals. With fragmentation, organizational capacity is inevitably affected and may lead to policy failure. </a:t>
            </a:r>
          </a:p>
        </p:txBody>
      </p:sp>
      <p:sp>
        <p:nvSpPr>
          <p:cNvPr id="4" name="Slide Number Placeholder 3"/>
          <p:cNvSpPr>
            <a:spLocks noGrp="1"/>
          </p:cNvSpPr>
          <p:nvPr>
            <p:ph type="sldNum" sz="quarter" idx="12"/>
          </p:nvPr>
        </p:nvSpPr>
        <p:spPr/>
        <p:txBody>
          <a:bodyPr/>
          <a:lstStyle/>
          <a:p>
            <a:fld id="{E29AD38B-E10E-44AF-8912-B97CBC5E38E0}" type="slidenum">
              <a:rPr lang="en-GB" smtClean="0"/>
              <a:pPr/>
              <a:t>2</a:t>
            </a:fld>
            <a:endParaRPr lang="en-GB"/>
          </a:p>
        </p:txBody>
      </p:sp>
    </p:spTree>
    <p:extLst>
      <p:ext uri="{BB962C8B-B14F-4D97-AF65-F5344CB8AC3E}">
        <p14:creationId xmlns:p14="http://schemas.microsoft.com/office/powerpoint/2010/main" val="802353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 MACRO POLICY SHIFTS IN ZAMBIA</a:t>
            </a:r>
          </a:p>
        </p:txBody>
      </p:sp>
      <p:sp>
        <p:nvSpPr>
          <p:cNvPr id="3" name="Content Placeholder 2"/>
          <p:cNvSpPr>
            <a:spLocks noGrp="1"/>
          </p:cNvSpPr>
          <p:nvPr>
            <p:ph sz="quarter" idx="1"/>
          </p:nvPr>
        </p:nvSpPr>
        <p:spPr/>
        <p:txBody>
          <a:bodyPr>
            <a:normAutofit/>
          </a:bodyPr>
          <a:lstStyle/>
          <a:p>
            <a:pPr lvl="2">
              <a:buFont typeface="Arial" pitchFamily="34" charset="0"/>
              <a:buChar char="►"/>
            </a:pPr>
            <a:r>
              <a:rPr lang="en-US" sz="2800" b="1" dirty="0"/>
              <a:t>Inherited post colonial market economy 1964-1971 </a:t>
            </a:r>
          </a:p>
          <a:p>
            <a:pPr lvl="2">
              <a:buFont typeface="Arial" pitchFamily="34" charset="0"/>
              <a:buChar char="►"/>
            </a:pPr>
            <a:r>
              <a:rPr lang="en-US" sz="2800" b="1" dirty="0"/>
              <a:t>‘Inspired’ Socialist/State Control policies (1972-1991)</a:t>
            </a:r>
          </a:p>
          <a:p>
            <a:pPr lvl="2">
              <a:buFont typeface="Arial" pitchFamily="34" charset="0"/>
              <a:buChar char="►"/>
            </a:pPr>
            <a:r>
              <a:rPr lang="en-US" sz="2800" b="1" dirty="0"/>
              <a:t>Return of market economy policies (1991-2011)</a:t>
            </a:r>
          </a:p>
          <a:p>
            <a:pPr lvl="2">
              <a:buFont typeface="Arial" pitchFamily="34" charset="0"/>
              <a:buChar char="►"/>
            </a:pPr>
            <a:r>
              <a:rPr lang="en-US" sz="2800" b="1" dirty="0"/>
              <a:t>Return to ‘Pro-poor’/State control policies (2011 – </a:t>
            </a:r>
            <a:r>
              <a:rPr lang="en-US" sz="2800" b="1" dirty="0" err="1"/>
              <a:t>todate</a:t>
            </a:r>
            <a:r>
              <a:rPr lang="en-US" sz="2800" b="1" dirty="0"/>
              <a:t>) </a:t>
            </a:r>
          </a:p>
          <a:p>
            <a:pPr>
              <a:buFont typeface="Wingdings" pitchFamily="2" charset="2"/>
              <a:buChar char="§"/>
            </a:pPr>
            <a:r>
              <a:rPr lang="en-US" sz="2800" b="1" dirty="0"/>
              <a:t>Generally, policy consistency and sustenance has been a challenge</a:t>
            </a:r>
          </a:p>
        </p:txBody>
      </p:sp>
      <p:sp>
        <p:nvSpPr>
          <p:cNvPr id="4" name="Slide Number Placeholder 3"/>
          <p:cNvSpPr>
            <a:spLocks noGrp="1"/>
          </p:cNvSpPr>
          <p:nvPr>
            <p:ph type="sldNum" sz="quarter" idx="12"/>
          </p:nvPr>
        </p:nvSpPr>
        <p:spPr/>
        <p:txBody>
          <a:bodyPr/>
          <a:lstStyle/>
          <a:p>
            <a:fld id="{E29AD38B-E10E-44AF-8912-B97CBC5E38E0}" type="slidenum">
              <a:rPr lang="en-GB" smtClean="0"/>
              <a:pPr/>
              <a:t>3</a:t>
            </a:fld>
            <a:endParaRPr lang="en-GB"/>
          </a:p>
        </p:txBody>
      </p:sp>
    </p:spTree>
    <p:extLst>
      <p:ext uri="{BB962C8B-B14F-4D97-AF65-F5344CB8AC3E}">
        <p14:creationId xmlns:p14="http://schemas.microsoft.com/office/powerpoint/2010/main" val="802353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3. NATIONAL COMPETITION POLICY IN ZAMBIA</a:t>
            </a:r>
          </a:p>
        </p:txBody>
      </p:sp>
      <p:sp>
        <p:nvSpPr>
          <p:cNvPr id="3" name="Content Placeholder 2"/>
          <p:cNvSpPr>
            <a:spLocks noGrp="1"/>
          </p:cNvSpPr>
          <p:nvPr>
            <p:ph sz="quarter" idx="1"/>
          </p:nvPr>
        </p:nvSpPr>
        <p:spPr/>
        <p:txBody>
          <a:bodyPr>
            <a:normAutofit fontScale="92500" lnSpcReduction="10000"/>
          </a:bodyPr>
          <a:lstStyle/>
          <a:p>
            <a:pPr>
              <a:buFont typeface="Wingdings" pitchFamily="2" charset="2"/>
              <a:buChar char="§"/>
            </a:pPr>
            <a:r>
              <a:rPr lang="en-US" sz="2800" b="1" dirty="0"/>
              <a:t>The NCCP recognize the international political and economic changes Zambia undertook economic reforms to transform the state planned and controlled economy. </a:t>
            </a:r>
          </a:p>
          <a:p>
            <a:pPr>
              <a:buFont typeface="Wingdings" pitchFamily="2" charset="2"/>
              <a:buChar char="§"/>
            </a:pPr>
            <a:r>
              <a:rPr lang="en-US" sz="2800" b="1" dirty="0"/>
              <a:t>The policy framework in the 1990s was designed to encompass the structural adjustment </a:t>
            </a:r>
            <a:r>
              <a:rPr lang="en-US" sz="2800" b="1" dirty="0" err="1"/>
              <a:t>programmes</a:t>
            </a:r>
            <a:r>
              <a:rPr lang="en-US" sz="2800" b="1" dirty="0"/>
              <a:t> that were broadly aimed at enhancing economic growth and contributing to poverty reduction in Zambia</a:t>
            </a:r>
          </a:p>
          <a:p>
            <a:pPr>
              <a:buFont typeface="Wingdings" pitchFamily="2" charset="2"/>
              <a:buChar char="§"/>
            </a:pPr>
            <a:r>
              <a:rPr lang="en-US" sz="2800" b="1" dirty="0"/>
              <a:t>Competition &amp; Fair Trading Act (1994-2010)</a:t>
            </a:r>
          </a:p>
          <a:p>
            <a:pPr>
              <a:buFont typeface="Wingdings" pitchFamily="2" charset="2"/>
              <a:buChar char="§"/>
            </a:pPr>
            <a:r>
              <a:rPr lang="en-US" sz="2800" b="1" dirty="0"/>
              <a:t>Competition &amp; Consumer Protection Act (2010 </a:t>
            </a:r>
            <a:r>
              <a:rPr lang="en-US" sz="2800" b="1" dirty="0" err="1"/>
              <a:t>todate</a:t>
            </a:r>
            <a:r>
              <a:rPr lang="en-US" sz="2800" b="1" dirty="0"/>
              <a:t>) </a:t>
            </a:r>
            <a:endParaRPr lang="en-US" b="1" dirty="0"/>
          </a:p>
        </p:txBody>
      </p:sp>
      <p:sp>
        <p:nvSpPr>
          <p:cNvPr id="4" name="Slide Number Placeholder 3"/>
          <p:cNvSpPr>
            <a:spLocks noGrp="1"/>
          </p:cNvSpPr>
          <p:nvPr>
            <p:ph type="sldNum" sz="quarter" idx="12"/>
          </p:nvPr>
        </p:nvSpPr>
        <p:spPr/>
        <p:txBody>
          <a:bodyPr/>
          <a:lstStyle/>
          <a:p>
            <a:fld id="{E29AD38B-E10E-44AF-8912-B97CBC5E38E0}" type="slidenum">
              <a:rPr lang="en-GB" smtClean="0"/>
              <a:pPr/>
              <a:t>4</a:t>
            </a:fld>
            <a:endParaRPr lang="en-GB"/>
          </a:p>
        </p:txBody>
      </p:sp>
    </p:spTree>
    <p:extLst>
      <p:ext uri="{BB962C8B-B14F-4D97-AF65-F5344CB8AC3E}">
        <p14:creationId xmlns:p14="http://schemas.microsoft.com/office/powerpoint/2010/main" val="802353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4. </a:t>
            </a:r>
            <a:r>
              <a:rPr lang="en-US" dirty="0"/>
              <a:t>ORGANISATIONAL CAPACITY IN ENSURING COMPETITION POLICY SUCCESS</a:t>
            </a:r>
            <a:endParaRPr lang="en-GB" dirty="0"/>
          </a:p>
        </p:txBody>
      </p:sp>
      <p:graphicFrame>
        <p:nvGraphicFramePr>
          <p:cNvPr id="5" name="Content Placeholder 5"/>
          <p:cNvGraphicFramePr>
            <a:graphicFrameLocks noGrp="1"/>
          </p:cNvGraphicFramePr>
          <p:nvPr>
            <p:ph idx="1"/>
          </p:nvPr>
        </p:nvGraphicFramePr>
        <p:xfrm>
          <a:off x="457200" y="1447800"/>
          <a:ext cx="82296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fld id="{E29AD38B-E10E-44AF-8912-B97CBC5E38E0}" type="slidenum">
              <a:rPr lang="en-GB" smtClean="0"/>
              <a:pPr/>
              <a:t>5</a:t>
            </a:fld>
            <a:endParaRPr lang="en-GB"/>
          </a:p>
        </p:txBody>
      </p:sp>
    </p:spTree>
    <p:extLst>
      <p:ext uri="{BB962C8B-B14F-4D97-AF65-F5344CB8AC3E}">
        <p14:creationId xmlns:p14="http://schemas.microsoft.com/office/powerpoint/2010/main" val="802353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Factors that affect </a:t>
            </a:r>
            <a:r>
              <a:rPr lang="en-US" dirty="0" err="1"/>
              <a:t>organisation</a:t>
            </a:r>
            <a:r>
              <a:rPr lang="en-US" dirty="0"/>
              <a:t> capacity</a:t>
            </a:r>
          </a:p>
        </p:txBody>
      </p:sp>
      <p:sp>
        <p:nvSpPr>
          <p:cNvPr id="3" name="Content Placeholder 2"/>
          <p:cNvSpPr>
            <a:spLocks noGrp="1"/>
          </p:cNvSpPr>
          <p:nvPr>
            <p:ph sz="quarter" idx="1"/>
          </p:nvPr>
        </p:nvSpPr>
        <p:spPr>
          <a:xfrm>
            <a:off x="457200" y="1371600"/>
            <a:ext cx="4041648" cy="4785360"/>
          </a:xfrm>
        </p:spPr>
        <p:txBody>
          <a:bodyPr>
            <a:noAutofit/>
          </a:bodyPr>
          <a:lstStyle/>
          <a:p>
            <a:pPr marL="845820" lvl="1" indent="-571500">
              <a:buAutoNum type="romanLcParenBoth"/>
            </a:pPr>
            <a:r>
              <a:rPr lang="en-US" sz="2600" b="1" dirty="0">
                <a:solidFill>
                  <a:schemeClr val="tx1"/>
                </a:solidFill>
              </a:rPr>
              <a:t>Change of Government</a:t>
            </a:r>
          </a:p>
          <a:p>
            <a:pPr marL="845820" lvl="1" indent="-571500">
              <a:buAutoNum type="romanLcParenBoth"/>
            </a:pPr>
            <a:r>
              <a:rPr lang="en-US" sz="2600" b="1" dirty="0" err="1">
                <a:solidFill>
                  <a:schemeClr val="tx1"/>
                </a:solidFill>
              </a:rPr>
              <a:t>Organisation’s</a:t>
            </a:r>
            <a:r>
              <a:rPr lang="en-US" sz="2600" b="1" dirty="0">
                <a:solidFill>
                  <a:schemeClr val="tx1"/>
                </a:solidFill>
              </a:rPr>
              <a:t> own </a:t>
            </a:r>
            <a:r>
              <a:rPr lang="en-US" sz="2600" b="1" dirty="0" err="1">
                <a:solidFill>
                  <a:schemeClr val="tx1"/>
                </a:solidFill>
              </a:rPr>
              <a:t>ineptitutde</a:t>
            </a:r>
            <a:endParaRPr lang="en-US" sz="2600" b="1" dirty="0">
              <a:solidFill>
                <a:schemeClr val="tx1"/>
              </a:solidFill>
            </a:endParaRPr>
          </a:p>
          <a:p>
            <a:pPr marL="845820" lvl="1" indent="-571500">
              <a:buAutoNum type="romanLcParenBoth"/>
            </a:pPr>
            <a:r>
              <a:rPr lang="en-US" sz="2600" b="1" dirty="0">
                <a:solidFill>
                  <a:schemeClr val="tx1"/>
                </a:solidFill>
              </a:rPr>
              <a:t>Policy visibility</a:t>
            </a:r>
          </a:p>
          <a:p>
            <a:pPr marL="845820" lvl="1" indent="-571500">
              <a:buAutoNum type="romanLcParenBoth"/>
            </a:pPr>
            <a:r>
              <a:rPr lang="en-US" sz="2600" b="1" dirty="0">
                <a:solidFill>
                  <a:schemeClr val="tx1"/>
                </a:solidFill>
              </a:rPr>
              <a:t>Policy clarity</a:t>
            </a:r>
          </a:p>
          <a:p>
            <a:pPr marL="845820" lvl="1" indent="-571500">
              <a:buAutoNum type="romanLcParenBoth"/>
            </a:pPr>
            <a:r>
              <a:rPr lang="en-US" sz="2600" b="1" dirty="0">
                <a:solidFill>
                  <a:schemeClr val="tx1"/>
                </a:solidFill>
              </a:rPr>
              <a:t>Lack of Political Will and Support</a:t>
            </a:r>
          </a:p>
          <a:p>
            <a:pPr marL="845820" lvl="1" indent="-571500">
              <a:buAutoNum type="romanLcParenBoth"/>
            </a:pPr>
            <a:r>
              <a:rPr lang="en-US" sz="2600" b="1" dirty="0">
                <a:solidFill>
                  <a:schemeClr val="tx1"/>
                </a:solidFill>
              </a:rPr>
              <a:t>Resources</a:t>
            </a:r>
          </a:p>
          <a:p>
            <a:pPr marL="845820" lvl="1" indent="-571500">
              <a:buAutoNum type="romanLcParenBoth"/>
            </a:pPr>
            <a:r>
              <a:rPr lang="en-US" sz="2600" b="1" dirty="0">
                <a:solidFill>
                  <a:schemeClr val="tx1"/>
                </a:solidFill>
              </a:rPr>
              <a:t>Effective </a:t>
            </a:r>
            <a:r>
              <a:rPr lang="en-US" sz="2600" b="1" dirty="0" err="1">
                <a:solidFill>
                  <a:schemeClr val="tx1"/>
                </a:solidFill>
              </a:rPr>
              <a:t>priortisation</a:t>
            </a:r>
            <a:endParaRPr lang="en-US" sz="2600" b="1" dirty="0">
              <a:solidFill>
                <a:schemeClr val="tx1"/>
              </a:solidFill>
            </a:endParaRPr>
          </a:p>
          <a:p>
            <a:pPr>
              <a:buNone/>
            </a:pPr>
            <a:endParaRPr lang="en-US" b="1" dirty="0"/>
          </a:p>
        </p:txBody>
      </p:sp>
      <p:sp>
        <p:nvSpPr>
          <p:cNvPr id="4" name="Content Placeholder 3"/>
          <p:cNvSpPr>
            <a:spLocks noGrp="1"/>
          </p:cNvSpPr>
          <p:nvPr>
            <p:ph sz="quarter" idx="2"/>
          </p:nvPr>
        </p:nvSpPr>
        <p:spPr>
          <a:xfrm>
            <a:off x="4632198" y="1371600"/>
            <a:ext cx="4041648" cy="4782312"/>
          </a:xfrm>
        </p:spPr>
        <p:txBody>
          <a:bodyPr>
            <a:normAutofit/>
          </a:bodyPr>
          <a:lstStyle/>
          <a:p>
            <a:pPr marL="845820" lvl="1" indent="-571500">
              <a:buNone/>
            </a:pPr>
            <a:r>
              <a:rPr lang="en-US" sz="2200" b="1" dirty="0">
                <a:solidFill>
                  <a:schemeClr val="tx1"/>
                </a:solidFill>
              </a:rPr>
              <a:t>(viii)</a:t>
            </a:r>
            <a:r>
              <a:rPr lang="en-US" sz="2600" b="1" dirty="0">
                <a:solidFill>
                  <a:schemeClr val="tx1"/>
                </a:solidFill>
              </a:rPr>
              <a:t>	Leadership</a:t>
            </a:r>
          </a:p>
          <a:p>
            <a:pPr marL="845820" lvl="1" indent="-571500">
              <a:buNone/>
            </a:pPr>
            <a:r>
              <a:rPr lang="en-US" sz="2600" b="1" dirty="0">
                <a:solidFill>
                  <a:schemeClr val="tx1"/>
                </a:solidFill>
              </a:rPr>
              <a:t>(ix)	Accountability</a:t>
            </a:r>
          </a:p>
          <a:p>
            <a:pPr marL="845820" lvl="1" indent="-571500">
              <a:buNone/>
            </a:pPr>
            <a:r>
              <a:rPr lang="en-US" sz="2600" b="1" dirty="0">
                <a:solidFill>
                  <a:schemeClr val="tx1"/>
                </a:solidFill>
              </a:rPr>
              <a:t>(x) Visibility &amp; respectability of the implementer</a:t>
            </a:r>
          </a:p>
          <a:p>
            <a:pPr marL="845820" lvl="1" indent="-571500">
              <a:buNone/>
            </a:pPr>
            <a:r>
              <a:rPr lang="en-US" sz="2600" b="1" dirty="0">
                <a:solidFill>
                  <a:schemeClr val="tx1"/>
                </a:solidFill>
              </a:rPr>
              <a:t>(xi)	Enforcement</a:t>
            </a:r>
          </a:p>
          <a:p>
            <a:pPr marL="845820" lvl="1" indent="-571500">
              <a:buNone/>
            </a:pPr>
            <a:r>
              <a:rPr lang="en-US" sz="2200" b="1" dirty="0">
                <a:solidFill>
                  <a:schemeClr val="tx1"/>
                </a:solidFill>
              </a:rPr>
              <a:t>(xii)</a:t>
            </a:r>
            <a:r>
              <a:rPr lang="en-US" sz="2600" b="1" dirty="0">
                <a:solidFill>
                  <a:schemeClr val="tx1"/>
                </a:solidFill>
              </a:rPr>
              <a:t>	Lack of Legal Capacity</a:t>
            </a:r>
          </a:p>
          <a:p>
            <a:pPr marL="845820" lvl="1" indent="-571500">
              <a:buNone/>
            </a:pPr>
            <a:r>
              <a:rPr lang="en-US" sz="2200" b="1" dirty="0">
                <a:solidFill>
                  <a:schemeClr val="tx1"/>
                </a:solidFill>
              </a:rPr>
              <a:t>(xiii)</a:t>
            </a:r>
            <a:r>
              <a:rPr lang="en-US" sz="2600" b="1" dirty="0">
                <a:solidFill>
                  <a:schemeClr val="tx1"/>
                </a:solidFill>
              </a:rPr>
              <a:t>	Policy Fragmentation</a:t>
            </a:r>
          </a:p>
          <a:p>
            <a:endParaRPr lang="en-US" dirty="0"/>
          </a:p>
        </p:txBody>
      </p:sp>
      <p:sp>
        <p:nvSpPr>
          <p:cNvPr id="5" name="Slide Number Placeholder 4"/>
          <p:cNvSpPr>
            <a:spLocks noGrp="1"/>
          </p:cNvSpPr>
          <p:nvPr>
            <p:ph type="sldNum" sz="quarter" idx="12"/>
          </p:nvPr>
        </p:nvSpPr>
        <p:spPr/>
        <p:txBody>
          <a:bodyPr/>
          <a:lstStyle/>
          <a:p>
            <a:fld id="{E29AD38B-E10E-44AF-8912-B97CBC5E38E0}" type="slidenum">
              <a:rPr lang="en-GB" smtClean="0"/>
              <a:pPr/>
              <a:t>6</a:t>
            </a:fld>
            <a:endParaRPr lang="en-GB"/>
          </a:p>
        </p:txBody>
      </p:sp>
    </p:spTree>
    <p:extLst>
      <p:ext uri="{BB962C8B-B14F-4D97-AF65-F5344CB8AC3E}">
        <p14:creationId xmlns:p14="http://schemas.microsoft.com/office/powerpoint/2010/main" val="802353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5. </a:t>
            </a:r>
            <a:r>
              <a:rPr lang="en-US" dirty="0"/>
              <a:t>CONCLUSION</a:t>
            </a:r>
            <a:endParaRPr lang="en-GB" dirty="0"/>
          </a:p>
        </p:txBody>
      </p:sp>
      <p:sp>
        <p:nvSpPr>
          <p:cNvPr id="3" name="Content Placeholder 2"/>
          <p:cNvSpPr>
            <a:spLocks noGrp="1"/>
          </p:cNvSpPr>
          <p:nvPr>
            <p:ph sz="quarter" idx="1"/>
          </p:nvPr>
        </p:nvSpPr>
        <p:spPr/>
        <p:txBody>
          <a:bodyPr>
            <a:normAutofit/>
          </a:bodyPr>
          <a:lstStyle/>
          <a:p>
            <a:pPr>
              <a:buFont typeface="Wingdings" pitchFamily="2" charset="2"/>
              <a:buChar char="§"/>
            </a:pPr>
            <a:r>
              <a:rPr lang="en-US" sz="2800" b="1" dirty="0"/>
              <a:t>The symbiosis between policy objectives and actual implementation must be monitored closely and accountable </a:t>
            </a:r>
            <a:endParaRPr lang="en-US" sz="2500" b="1" dirty="0"/>
          </a:p>
          <a:p>
            <a:pPr>
              <a:buFont typeface="Wingdings" pitchFamily="2" charset="2"/>
              <a:buChar char="§"/>
            </a:pPr>
            <a:r>
              <a:rPr lang="en-GB" b="1" dirty="0"/>
              <a:t>Equipping organisations to implement the policies they are set out to implement does have huge developmental benefits so measures must be put in place to facilitate capacity in those institutions to monitor, review and take action in relation to observed policy discrepancies and uncertainties</a:t>
            </a:r>
          </a:p>
          <a:p>
            <a:pPr lvl="4">
              <a:buNone/>
            </a:pPr>
            <a:r>
              <a:rPr lang="en-GB" b="1" i="1" dirty="0"/>
              <a:t>	For any comments, please contact presenter: </a:t>
            </a:r>
            <a:r>
              <a:rPr lang="en-GB" b="1" i="1" dirty="0">
                <a:hlinkClick r:id="rId2"/>
              </a:rPr>
              <a:t>thulasonikaira@yahoo.com</a:t>
            </a:r>
            <a:r>
              <a:rPr lang="en-GB" b="1" i="1" dirty="0"/>
              <a:t>, </a:t>
            </a:r>
            <a:r>
              <a:rPr lang="en-GB" b="1" i="1" dirty="0">
                <a:hlinkClick r:id="rId3"/>
              </a:rPr>
              <a:t>Thula.Kaira@abdavid.com</a:t>
            </a:r>
            <a:r>
              <a:rPr lang="en-GB" b="1" i="1" dirty="0"/>
              <a:t>, mob/</a:t>
            </a:r>
            <a:r>
              <a:rPr lang="en-GB" b="1" i="1" dirty="0" err="1"/>
              <a:t>whatsapp</a:t>
            </a:r>
            <a:r>
              <a:rPr lang="en-GB" b="1" i="1" dirty="0"/>
              <a:t> +260955763760</a:t>
            </a:r>
            <a:endParaRPr lang="en-US" b="1" dirty="0"/>
          </a:p>
          <a:p>
            <a:pPr>
              <a:buNone/>
            </a:pPr>
            <a:endParaRPr lang="en-US" b="1" dirty="0"/>
          </a:p>
        </p:txBody>
      </p:sp>
      <p:sp>
        <p:nvSpPr>
          <p:cNvPr id="4" name="Slide Number Placeholder 3"/>
          <p:cNvSpPr>
            <a:spLocks noGrp="1"/>
          </p:cNvSpPr>
          <p:nvPr>
            <p:ph type="sldNum" sz="quarter" idx="12"/>
          </p:nvPr>
        </p:nvSpPr>
        <p:spPr/>
        <p:txBody>
          <a:bodyPr/>
          <a:lstStyle/>
          <a:p>
            <a:fld id="{E29AD38B-E10E-44AF-8912-B97CBC5E38E0}" type="slidenum">
              <a:rPr lang="en-GB" smtClean="0"/>
              <a:pPr/>
              <a:t>7</a:t>
            </a:fld>
            <a:endParaRPr lang="en-GB"/>
          </a:p>
        </p:txBody>
      </p:sp>
    </p:spTree>
    <p:extLst>
      <p:ext uri="{BB962C8B-B14F-4D97-AF65-F5344CB8AC3E}">
        <p14:creationId xmlns:p14="http://schemas.microsoft.com/office/powerpoint/2010/main" val="8023530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118</TotalTime>
  <Words>367</Words>
  <Application>Microsoft Office PowerPoint</Application>
  <PresentationFormat>On-screen Show (4:3)</PresentationFormat>
  <Paragraphs>50</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Cambria</vt:lpstr>
      <vt:lpstr>Gill Sans MT</vt:lpstr>
      <vt:lpstr>Wingdings</vt:lpstr>
      <vt:lpstr>Wingdings 3</vt:lpstr>
      <vt:lpstr>Origin</vt:lpstr>
      <vt:lpstr>“Organisational capacities for tackling policy and regulatory uncertainty ” - Session 4 -  Building organisational capacities for tackling policy and regulatory uncertainty</vt:lpstr>
      <vt:lpstr>1. INTRODUCTION</vt:lpstr>
      <vt:lpstr>2. MACRO POLICY SHIFTS IN ZAMBIA</vt:lpstr>
      <vt:lpstr>3. NATIONAL COMPETITION POLICY IN ZAMBIA</vt:lpstr>
      <vt:lpstr>4. ORGANISATIONAL CAPACITY IN ENSURING COMPETITION POLICY SUCCESS</vt:lpstr>
      <vt:lpstr>Factors that affect organisation capacity</vt:lpstr>
      <vt:lpstr>5.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of Presentation”</dc:title>
  <dc:creator>LENOVO-07</dc:creator>
  <cp:lastModifiedBy>CUTS </cp:lastModifiedBy>
  <cp:revision>32</cp:revision>
  <dcterms:created xsi:type="dcterms:W3CDTF">2017-10-09T11:56:07Z</dcterms:created>
  <dcterms:modified xsi:type="dcterms:W3CDTF">2017-11-06T00:53:46Z</dcterms:modified>
</cp:coreProperties>
</file>