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8" r:id="rId2"/>
    <p:sldId id="345" r:id="rId3"/>
    <p:sldId id="390" r:id="rId4"/>
    <p:sldId id="364" r:id="rId5"/>
    <p:sldId id="385" r:id="rId6"/>
    <p:sldId id="383" r:id="rId7"/>
    <p:sldId id="384" r:id="rId8"/>
    <p:sldId id="387" r:id="rId9"/>
    <p:sldId id="382" r:id="rId10"/>
    <p:sldId id="358" r:id="rId11"/>
    <p:sldId id="389" r:id="rId12"/>
    <p:sldId id="388" r:id="rId13"/>
  </p:sldIdLst>
  <p:sldSz cx="9144000" cy="6858000" type="screen4x3"/>
  <p:notesSz cx="6881813" cy="92964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FF"/>
    <a:srgbClr val="A5A5A5"/>
    <a:srgbClr val="BEDA00"/>
    <a:srgbClr val="009FDA"/>
    <a:srgbClr val="005BBB"/>
    <a:srgbClr val="28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6" autoAdjust="0"/>
    <p:restoredTop sz="79218" autoAdjust="0"/>
  </p:normalViewPr>
  <p:slideViewPr>
    <p:cSldViewPr snapToGrid="0">
      <p:cViewPr varScale="1">
        <p:scale>
          <a:sx n="50" d="100"/>
          <a:sy n="50" d="100"/>
        </p:scale>
        <p:origin x="-858" y="-96"/>
      </p:cViewPr>
      <p:guideLst>
        <p:guide orient="horz" pos="799"/>
        <p:guide orient="horz" pos="2251"/>
        <p:guide orient="horz" pos="3793"/>
        <p:guide orient="horz" pos="164"/>
        <p:guide orient="horz" pos="527"/>
        <p:guide orient="horz" pos="2341"/>
        <p:guide orient="horz" pos="1525"/>
        <p:guide orient="horz" pos="2931"/>
        <p:guide orient="horz" pos="3929"/>
        <p:guide pos="204"/>
        <p:guide pos="5556"/>
        <p:guide pos="2835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cat>
            <c:strRef>
              <c:f>Sheet1!$A$2:$A$5</c:f>
              <c:strCache>
                <c:ptCount val="3"/>
                <c:pt idx="0">
                  <c:v>Dom</c:v>
                </c:pt>
                <c:pt idx="1">
                  <c:v>Cab</c:v>
                </c:pt>
                <c:pt idx="2">
                  <c:v>Ports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55EBA-963D-4A28-B746-58436B84519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35D48-3B30-47C0-A1E8-08A42984EE37}">
      <dgm:prSet phldrT="[Text]" custT="1"/>
      <dgm:spPr/>
      <dgm:t>
        <a:bodyPr/>
        <a:lstStyle/>
        <a:p>
          <a:r>
            <a:rPr lang="en-US" sz="1400" b="1" u="sng" dirty="0" smtClean="0"/>
            <a:t>DOTC</a:t>
          </a:r>
          <a:endParaRPr lang="en-US" sz="1400" b="1" u="sng" dirty="0"/>
        </a:p>
      </dgm:t>
    </dgm:pt>
    <dgm:pt modelId="{A8B43D4D-6A41-4E8B-ADD6-5AB83E772C3C}" type="parTrans" cxnId="{7EE1453A-ADAE-4181-80B9-608FEECE416D}">
      <dgm:prSet/>
      <dgm:spPr/>
      <dgm:t>
        <a:bodyPr/>
        <a:lstStyle/>
        <a:p>
          <a:endParaRPr lang="en-US"/>
        </a:p>
      </dgm:t>
    </dgm:pt>
    <dgm:pt modelId="{D4BC248E-5C2A-449D-9331-BA263E9B3621}" type="sibTrans" cxnId="{7EE1453A-ADAE-4181-80B9-608FEECE416D}">
      <dgm:prSet/>
      <dgm:spPr/>
      <dgm:t>
        <a:bodyPr/>
        <a:lstStyle/>
        <a:p>
          <a:endParaRPr lang="en-US"/>
        </a:p>
      </dgm:t>
    </dgm:pt>
    <dgm:pt modelId="{E679F7E3-E99A-4041-927F-14C3629E94F7}">
      <dgm:prSet phldrT="[Text]" custT="1"/>
      <dgm:spPr/>
      <dgm:t>
        <a:bodyPr/>
        <a:lstStyle/>
        <a:p>
          <a:r>
            <a:rPr lang="en-US" sz="1400" b="1" u="sng" dirty="0" smtClean="0"/>
            <a:t>MARINA</a:t>
          </a:r>
          <a:endParaRPr lang="en-US" sz="1400" b="1" u="sng" dirty="0"/>
        </a:p>
      </dgm:t>
    </dgm:pt>
    <dgm:pt modelId="{A3CBD501-AFDE-4B1B-B62F-456BCA4D53DE}" type="parTrans" cxnId="{C57B5356-0A6D-4240-A778-572807897C99}">
      <dgm:prSet/>
      <dgm:spPr/>
      <dgm:t>
        <a:bodyPr/>
        <a:lstStyle/>
        <a:p>
          <a:endParaRPr lang="en-US"/>
        </a:p>
      </dgm:t>
    </dgm:pt>
    <dgm:pt modelId="{1B709604-4FC9-487A-B60E-B0B801C0DD34}" type="sibTrans" cxnId="{C57B5356-0A6D-4240-A778-572807897C99}">
      <dgm:prSet/>
      <dgm:spPr/>
      <dgm:t>
        <a:bodyPr/>
        <a:lstStyle/>
        <a:p>
          <a:endParaRPr lang="en-US"/>
        </a:p>
      </dgm:t>
    </dgm:pt>
    <dgm:pt modelId="{0169D259-D4D3-49E2-8437-9B983EEA0C26}">
      <dgm:prSet phldrT="[Text]"/>
      <dgm:spPr/>
      <dgm:t>
        <a:bodyPr/>
        <a:lstStyle/>
        <a:p>
          <a:r>
            <a:rPr lang="en-US" dirty="0" smtClean="0"/>
            <a:t>Process re-engineering</a:t>
          </a:r>
          <a:endParaRPr lang="en-US" dirty="0"/>
        </a:p>
      </dgm:t>
    </dgm:pt>
    <dgm:pt modelId="{F905B947-B8C4-4BB5-8D10-3A15488967B9}" type="parTrans" cxnId="{2A0795E3-A8D9-443D-9F63-30ADEC4254D6}">
      <dgm:prSet/>
      <dgm:spPr/>
      <dgm:t>
        <a:bodyPr/>
        <a:lstStyle/>
        <a:p>
          <a:endParaRPr lang="en-US"/>
        </a:p>
      </dgm:t>
    </dgm:pt>
    <dgm:pt modelId="{63B6D285-836E-4A43-92E7-2F1A0EBF3D03}" type="sibTrans" cxnId="{2A0795E3-A8D9-443D-9F63-30ADEC4254D6}">
      <dgm:prSet/>
      <dgm:spPr/>
      <dgm:t>
        <a:bodyPr/>
        <a:lstStyle/>
        <a:p>
          <a:endParaRPr lang="en-US"/>
        </a:p>
      </dgm:t>
    </dgm:pt>
    <dgm:pt modelId="{177EE229-7B36-40E7-BFD9-FD1A964467CB}">
      <dgm:prSet phldrT="[Text]"/>
      <dgm:spPr/>
      <dgm:t>
        <a:bodyPr/>
        <a:lstStyle/>
        <a:p>
          <a:r>
            <a:rPr lang="en-US" dirty="0" smtClean="0"/>
            <a:t>Regulatory reform</a:t>
          </a:r>
          <a:endParaRPr lang="en-US" dirty="0"/>
        </a:p>
      </dgm:t>
    </dgm:pt>
    <dgm:pt modelId="{C0E7E76D-25FB-4B0A-AF8A-42073FB10B9F}" type="parTrans" cxnId="{8AD1D3CA-ECCB-49B8-BBD6-42F28757090F}">
      <dgm:prSet/>
      <dgm:spPr/>
      <dgm:t>
        <a:bodyPr/>
        <a:lstStyle/>
        <a:p>
          <a:endParaRPr lang="en-US"/>
        </a:p>
      </dgm:t>
    </dgm:pt>
    <dgm:pt modelId="{CCE40944-DFCC-462A-BDE6-240CDAD2D9D5}" type="sibTrans" cxnId="{8AD1D3CA-ECCB-49B8-BBD6-42F28757090F}">
      <dgm:prSet/>
      <dgm:spPr/>
      <dgm:t>
        <a:bodyPr/>
        <a:lstStyle/>
        <a:p>
          <a:endParaRPr lang="en-US"/>
        </a:p>
      </dgm:t>
    </dgm:pt>
    <dgm:pt modelId="{49068831-D2E3-4DDB-99DB-04221919CEB3}">
      <dgm:prSet phldrT="[Text]" custT="1"/>
      <dgm:spPr/>
      <dgm:t>
        <a:bodyPr/>
        <a:lstStyle/>
        <a:p>
          <a:r>
            <a:rPr lang="en-US" sz="1400" b="1" u="sng" dirty="0" smtClean="0"/>
            <a:t>PPA</a:t>
          </a:r>
          <a:endParaRPr lang="en-US" sz="1400" b="1" u="sng" dirty="0"/>
        </a:p>
      </dgm:t>
    </dgm:pt>
    <dgm:pt modelId="{8B1B8FFC-E12A-4D12-B276-2C617BB49EB0}" type="parTrans" cxnId="{B6FACD82-0231-4A4A-ABA3-97EDAA859696}">
      <dgm:prSet/>
      <dgm:spPr/>
      <dgm:t>
        <a:bodyPr/>
        <a:lstStyle/>
        <a:p>
          <a:endParaRPr lang="en-US"/>
        </a:p>
      </dgm:t>
    </dgm:pt>
    <dgm:pt modelId="{07C84126-3E04-490E-86A4-0269BA43E35B}" type="sibTrans" cxnId="{B6FACD82-0231-4A4A-ABA3-97EDAA859696}">
      <dgm:prSet/>
      <dgm:spPr/>
      <dgm:t>
        <a:bodyPr/>
        <a:lstStyle/>
        <a:p>
          <a:endParaRPr lang="en-US"/>
        </a:p>
      </dgm:t>
    </dgm:pt>
    <dgm:pt modelId="{2FB737F1-5BE7-45BC-8F66-B3EBA6653201}">
      <dgm:prSet phldrT="[Text]"/>
      <dgm:spPr/>
      <dgm:t>
        <a:bodyPr/>
        <a:lstStyle/>
        <a:p>
          <a:r>
            <a:rPr lang="en-US" dirty="0" smtClean="0"/>
            <a:t>Regulatory reform</a:t>
          </a:r>
          <a:endParaRPr lang="en-US" dirty="0"/>
        </a:p>
      </dgm:t>
    </dgm:pt>
    <dgm:pt modelId="{362BC922-C34D-46CD-B1DB-79EB1B421CD3}" type="parTrans" cxnId="{CE2723DA-4945-4605-B501-6C80864EC801}">
      <dgm:prSet/>
      <dgm:spPr/>
      <dgm:t>
        <a:bodyPr/>
        <a:lstStyle/>
        <a:p>
          <a:endParaRPr lang="en-US"/>
        </a:p>
      </dgm:t>
    </dgm:pt>
    <dgm:pt modelId="{4AD3BE81-9B6C-4A52-A884-F7922A4EAA71}" type="sibTrans" cxnId="{CE2723DA-4945-4605-B501-6C80864EC801}">
      <dgm:prSet/>
      <dgm:spPr/>
      <dgm:t>
        <a:bodyPr/>
        <a:lstStyle/>
        <a:p>
          <a:endParaRPr lang="en-US"/>
        </a:p>
      </dgm:t>
    </dgm:pt>
    <dgm:pt modelId="{1CAA26E6-7E2C-41B9-9C6F-4A61C5AFAEFB}">
      <dgm:prSet phldrT="[Text]"/>
      <dgm:spPr/>
      <dgm:t>
        <a:bodyPr/>
        <a:lstStyle/>
        <a:p>
          <a:r>
            <a:rPr lang="en-US" dirty="0" smtClean="0"/>
            <a:t>Database management</a:t>
          </a:r>
          <a:endParaRPr lang="en-US" dirty="0"/>
        </a:p>
      </dgm:t>
    </dgm:pt>
    <dgm:pt modelId="{AE85DFDB-AE46-4D8F-9A7B-B9CDD9028400}" type="parTrans" cxnId="{7D4E92A4-3007-46F3-949F-581CF7D22DDA}">
      <dgm:prSet/>
      <dgm:spPr/>
      <dgm:t>
        <a:bodyPr/>
        <a:lstStyle/>
        <a:p>
          <a:endParaRPr lang="en-US"/>
        </a:p>
      </dgm:t>
    </dgm:pt>
    <dgm:pt modelId="{3BA067B8-7A05-4EF1-BA07-285F9B17A29F}" type="sibTrans" cxnId="{7D4E92A4-3007-46F3-949F-581CF7D22DDA}">
      <dgm:prSet/>
      <dgm:spPr/>
      <dgm:t>
        <a:bodyPr/>
        <a:lstStyle/>
        <a:p>
          <a:endParaRPr lang="en-US"/>
        </a:p>
      </dgm:t>
    </dgm:pt>
    <dgm:pt modelId="{0FD8626C-5F33-4D32-A27C-F7951E9DDDEF}">
      <dgm:prSet phldrT="[Text]"/>
      <dgm:spPr>
        <a:ln w="28575">
          <a:prstDash val="dash"/>
        </a:ln>
      </dgm:spPr>
      <dgm:t>
        <a:bodyPr/>
        <a:lstStyle/>
        <a:p>
          <a:r>
            <a:rPr lang="en-US" dirty="0" smtClean="0"/>
            <a:t>Border operations at ports</a:t>
          </a:r>
          <a:endParaRPr lang="en-US" dirty="0"/>
        </a:p>
      </dgm:t>
    </dgm:pt>
    <dgm:pt modelId="{14EF8C4A-D9A8-44E9-B051-F1024B5D2F8C}" type="parTrans" cxnId="{0F8A9DE0-926E-43CF-AD74-2F1C79952BCE}">
      <dgm:prSet/>
      <dgm:spPr/>
      <dgm:t>
        <a:bodyPr/>
        <a:lstStyle/>
        <a:p>
          <a:endParaRPr lang="en-US"/>
        </a:p>
      </dgm:t>
    </dgm:pt>
    <dgm:pt modelId="{E77E1C3B-5252-4F08-8A58-5F57A7457B2E}" type="sibTrans" cxnId="{0F8A9DE0-926E-43CF-AD74-2F1C79952BCE}">
      <dgm:prSet/>
      <dgm:spPr/>
      <dgm:t>
        <a:bodyPr/>
        <a:lstStyle/>
        <a:p>
          <a:endParaRPr lang="en-US"/>
        </a:p>
      </dgm:t>
    </dgm:pt>
    <dgm:pt modelId="{4540C764-B8A8-4523-A6C7-75836D36DD87}" type="pres">
      <dgm:prSet presAssocID="{C4E55EBA-963D-4A28-B746-58436B8451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AA26F4-ADE2-4BCC-B1CD-50D3A19CC84E}" type="pres">
      <dgm:prSet presAssocID="{B6C35D48-3B30-47C0-A1E8-08A42984EE37}" presName="hierRoot1" presStyleCnt="0"/>
      <dgm:spPr/>
    </dgm:pt>
    <dgm:pt modelId="{81903D57-0789-4FD1-8307-A93387D0A4F0}" type="pres">
      <dgm:prSet presAssocID="{B6C35D48-3B30-47C0-A1E8-08A42984EE37}" presName="composite" presStyleCnt="0"/>
      <dgm:spPr/>
    </dgm:pt>
    <dgm:pt modelId="{1A8D3D03-7A38-44C0-92C0-73727E049FCF}" type="pres">
      <dgm:prSet presAssocID="{B6C35D48-3B30-47C0-A1E8-08A42984EE37}" presName="background" presStyleLbl="node0" presStyleIdx="0" presStyleCnt="1"/>
      <dgm:spPr/>
    </dgm:pt>
    <dgm:pt modelId="{2350031C-FABB-408B-A871-37C92C8966E9}" type="pres">
      <dgm:prSet presAssocID="{B6C35D48-3B30-47C0-A1E8-08A42984EE3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D148AA-E54B-42E2-B0F9-2B2604158DDE}" type="pres">
      <dgm:prSet presAssocID="{B6C35D48-3B30-47C0-A1E8-08A42984EE37}" presName="hierChild2" presStyleCnt="0"/>
      <dgm:spPr/>
    </dgm:pt>
    <dgm:pt modelId="{88A53569-CD82-4CF4-828C-B1DEC33A8C06}" type="pres">
      <dgm:prSet presAssocID="{A3CBD501-AFDE-4B1B-B62F-456BCA4D53D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2E60B8E-581B-462A-8730-89C083EA5E05}" type="pres">
      <dgm:prSet presAssocID="{E679F7E3-E99A-4041-927F-14C3629E94F7}" presName="hierRoot2" presStyleCnt="0"/>
      <dgm:spPr/>
    </dgm:pt>
    <dgm:pt modelId="{DD264AE4-5925-46CA-A445-8A61CF2C9D38}" type="pres">
      <dgm:prSet presAssocID="{E679F7E3-E99A-4041-927F-14C3629E94F7}" presName="composite2" presStyleCnt="0"/>
      <dgm:spPr/>
    </dgm:pt>
    <dgm:pt modelId="{1B35CB3B-5B7C-4209-9D2E-145021E895A7}" type="pres">
      <dgm:prSet presAssocID="{E679F7E3-E99A-4041-927F-14C3629E94F7}" presName="background2" presStyleLbl="node2" presStyleIdx="0" presStyleCnt="2"/>
      <dgm:spPr/>
    </dgm:pt>
    <dgm:pt modelId="{1397B59B-297C-42F8-9F0A-429B9B9C57BD}" type="pres">
      <dgm:prSet presAssocID="{E679F7E3-E99A-4041-927F-14C3629E94F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897963-104F-4296-983A-56F6B0ACACDB}" type="pres">
      <dgm:prSet presAssocID="{E679F7E3-E99A-4041-927F-14C3629E94F7}" presName="hierChild3" presStyleCnt="0"/>
      <dgm:spPr/>
    </dgm:pt>
    <dgm:pt modelId="{9D7FDEB0-B319-4038-9BA6-AAEE4371FFDC}" type="pres">
      <dgm:prSet presAssocID="{F905B947-B8C4-4BB5-8D10-3A15488967B9}" presName="Name17" presStyleLbl="parChTrans1D3" presStyleIdx="0" presStyleCnt="5"/>
      <dgm:spPr/>
      <dgm:t>
        <a:bodyPr/>
        <a:lstStyle/>
        <a:p>
          <a:endParaRPr lang="en-US"/>
        </a:p>
      </dgm:t>
    </dgm:pt>
    <dgm:pt modelId="{465F870F-745E-4F20-8E0D-9E0FEF2124A8}" type="pres">
      <dgm:prSet presAssocID="{0169D259-D4D3-49E2-8437-9B983EEA0C26}" presName="hierRoot3" presStyleCnt="0"/>
      <dgm:spPr/>
    </dgm:pt>
    <dgm:pt modelId="{42F9E22A-EC99-4441-8500-EEDAC601C19C}" type="pres">
      <dgm:prSet presAssocID="{0169D259-D4D3-49E2-8437-9B983EEA0C26}" presName="composite3" presStyleCnt="0"/>
      <dgm:spPr/>
    </dgm:pt>
    <dgm:pt modelId="{3390360A-609D-40F8-908B-816B1B65AA81}" type="pres">
      <dgm:prSet presAssocID="{0169D259-D4D3-49E2-8437-9B983EEA0C26}" presName="background3" presStyleLbl="node3" presStyleIdx="0" presStyleCnt="5"/>
      <dgm:spPr/>
    </dgm:pt>
    <dgm:pt modelId="{C9E73CF2-D8A8-4BCC-B9EB-CEC54EF2D173}" type="pres">
      <dgm:prSet presAssocID="{0169D259-D4D3-49E2-8437-9B983EEA0C26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894820-016C-453C-9FCC-594EF7AA149A}" type="pres">
      <dgm:prSet presAssocID="{0169D259-D4D3-49E2-8437-9B983EEA0C26}" presName="hierChild4" presStyleCnt="0"/>
      <dgm:spPr/>
    </dgm:pt>
    <dgm:pt modelId="{562C2BE2-5103-4843-9346-2A3FFDFAFFB2}" type="pres">
      <dgm:prSet presAssocID="{C0E7E76D-25FB-4B0A-AF8A-42073FB10B9F}" presName="Name17" presStyleLbl="parChTrans1D3" presStyleIdx="1" presStyleCnt="5"/>
      <dgm:spPr/>
      <dgm:t>
        <a:bodyPr/>
        <a:lstStyle/>
        <a:p>
          <a:endParaRPr lang="en-US"/>
        </a:p>
      </dgm:t>
    </dgm:pt>
    <dgm:pt modelId="{9C0B7978-4077-4275-B7AB-C3F54E0096E7}" type="pres">
      <dgm:prSet presAssocID="{177EE229-7B36-40E7-BFD9-FD1A964467CB}" presName="hierRoot3" presStyleCnt="0"/>
      <dgm:spPr/>
    </dgm:pt>
    <dgm:pt modelId="{97017E7C-8BD3-4206-A746-2ABF909F00C0}" type="pres">
      <dgm:prSet presAssocID="{177EE229-7B36-40E7-BFD9-FD1A964467CB}" presName="composite3" presStyleCnt="0"/>
      <dgm:spPr/>
    </dgm:pt>
    <dgm:pt modelId="{26BABC78-3360-460D-A26D-C4690088FB67}" type="pres">
      <dgm:prSet presAssocID="{177EE229-7B36-40E7-BFD9-FD1A964467CB}" presName="background3" presStyleLbl="node3" presStyleIdx="1" presStyleCnt="5"/>
      <dgm:spPr/>
    </dgm:pt>
    <dgm:pt modelId="{9C8E94C7-0EEB-42F1-B710-40C5BEC1993A}" type="pres">
      <dgm:prSet presAssocID="{177EE229-7B36-40E7-BFD9-FD1A964467CB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E4DCC-C9FF-4A19-AD79-8E0C5757FAAE}" type="pres">
      <dgm:prSet presAssocID="{177EE229-7B36-40E7-BFD9-FD1A964467CB}" presName="hierChild4" presStyleCnt="0"/>
      <dgm:spPr/>
    </dgm:pt>
    <dgm:pt modelId="{ACA4A64B-124D-4D55-B92C-9C189E659D97}" type="pres">
      <dgm:prSet presAssocID="{8B1B8FFC-E12A-4D12-B276-2C617BB49EB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EFB8F7C-2B9C-4441-BD4C-F6A55FA67EE8}" type="pres">
      <dgm:prSet presAssocID="{49068831-D2E3-4DDB-99DB-04221919CEB3}" presName="hierRoot2" presStyleCnt="0"/>
      <dgm:spPr/>
    </dgm:pt>
    <dgm:pt modelId="{2D613E45-369B-4DF0-A47C-B7AE5057BF05}" type="pres">
      <dgm:prSet presAssocID="{49068831-D2E3-4DDB-99DB-04221919CEB3}" presName="composite2" presStyleCnt="0"/>
      <dgm:spPr/>
    </dgm:pt>
    <dgm:pt modelId="{5A9A8D2D-1BC9-464D-A50B-D1DE40AA268F}" type="pres">
      <dgm:prSet presAssocID="{49068831-D2E3-4DDB-99DB-04221919CEB3}" presName="background2" presStyleLbl="node2" presStyleIdx="1" presStyleCnt="2"/>
      <dgm:spPr/>
    </dgm:pt>
    <dgm:pt modelId="{13EBABB1-6F5F-4AFB-91E8-3A16F8E208BB}" type="pres">
      <dgm:prSet presAssocID="{49068831-D2E3-4DDB-99DB-04221919CEB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51D0B3-A4D6-407F-882F-9B08EDF3E5D9}" type="pres">
      <dgm:prSet presAssocID="{49068831-D2E3-4DDB-99DB-04221919CEB3}" presName="hierChild3" presStyleCnt="0"/>
      <dgm:spPr/>
    </dgm:pt>
    <dgm:pt modelId="{F5B951AE-92DD-452E-9CFC-DDE787106A30}" type="pres">
      <dgm:prSet presAssocID="{362BC922-C34D-46CD-B1DB-79EB1B421CD3}" presName="Name17" presStyleLbl="parChTrans1D3" presStyleIdx="2" presStyleCnt="5"/>
      <dgm:spPr/>
      <dgm:t>
        <a:bodyPr/>
        <a:lstStyle/>
        <a:p>
          <a:endParaRPr lang="en-US"/>
        </a:p>
      </dgm:t>
    </dgm:pt>
    <dgm:pt modelId="{B4C73B8F-6581-4050-8762-9126480BCCC7}" type="pres">
      <dgm:prSet presAssocID="{2FB737F1-5BE7-45BC-8F66-B3EBA6653201}" presName="hierRoot3" presStyleCnt="0"/>
      <dgm:spPr/>
    </dgm:pt>
    <dgm:pt modelId="{1B0AA988-E1B1-4CAE-8EE4-6823CDA5DF16}" type="pres">
      <dgm:prSet presAssocID="{2FB737F1-5BE7-45BC-8F66-B3EBA6653201}" presName="composite3" presStyleCnt="0"/>
      <dgm:spPr/>
    </dgm:pt>
    <dgm:pt modelId="{B39CBA70-B5D6-4EE1-B40B-8E1E3163636D}" type="pres">
      <dgm:prSet presAssocID="{2FB737F1-5BE7-45BC-8F66-B3EBA6653201}" presName="background3" presStyleLbl="node3" presStyleIdx="2" presStyleCnt="5"/>
      <dgm:spPr/>
      <dgm:t>
        <a:bodyPr/>
        <a:lstStyle/>
        <a:p>
          <a:endParaRPr lang="en-US"/>
        </a:p>
      </dgm:t>
    </dgm:pt>
    <dgm:pt modelId="{9DC79A0D-E50F-4032-B6FF-ACE89BEE6C20}" type="pres">
      <dgm:prSet presAssocID="{2FB737F1-5BE7-45BC-8F66-B3EBA6653201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F9418-7F35-4C04-A562-4241DC7144EB}" type="pres">
      <dgm:prSet presAssocID="{2FB737F1-5BE7-45BC-8F66-B3EBA6653201}" presName="hierChild4" presStyleCnt="0"/>
      <dgm:spPr/>
    </dgm:pt>
    <dgm:pt modelId="{974FAC3F-83BC-40B9-AF90-3D7BBAFC0A31}" type="pres">
      <dgm:prSet presAssocID="{AE85DFDB-AE46-4D8F-9A7B-B9CDD9028400}" presName="Name17" presStyleLbl="parChTrans1D3" presStyleIdx="3" presStyleCnt="5"/>
      <dgm:spPr/>
      <dgm:t>
        <a:bodyPr/>
        <a:lstStyle/>
        <a:p>
          <a:endParaRPr lang="en-US"/>
        </a:p>
      </dgm:t>
    </dgm:pt>
    <dgm:pt modelId="{DF68FAD1-81D9-4F13-867B-16F06F008BAE}" type="pres">
      <dgm:prSet presAssocID="{1CAA26E6-7E2C-41B9-9C6F-4A61C5AFAEFB}" presName="hierRoot3" presStyleCnt="0"/>
      <dgm:spPr/>
    </dgm:pt>
    <dgm:pt modelId="{5F48A85D-F57F-4272-AC2F-4574470CFFE7}" type="pres">
      <dgm:prSet presAssocID="{1CAA26E6-7E2C-41B9-9C6F-4A61C5AFAEFB}" presName="composite3" presStyleCnt="0"/>
      <dgm:spPr/>
    </dgm:pt>
    <dgm:pt modelId="{87ECFDA4-AB5F-487A-8E0C-6E3A00A3A924}" type="pres">
      <dgm:prSet presAssocID="{1CAA26E6-7E2C-41B9-9C6F-4A61C5AFAEFB}" presName="background3" presStyleLbl="node3" presStyleIdx="3" presStyleCnt="5"/>
      <dgm:spPr/>
    </dgm:pt>
    <dgm:pt modelId="{AC73E580-7030-47FD-954B-DD8099B264BB}" type="pres">
      <dgm:prSet presAssocID="{1CAA26E6-7E2C-41B9-9C6F-4A61C5AFAEFB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8CC999-34AA-4584-9EE3-C2B5394B3C31}" type="pres">
      <dgm:prSet presAssocID="{1CAA26E6-7E2C-41B9-9C6F-4A61C5AFAEFB}" presName="hierChild4" presStyleCnt="0"/>
      <dgm:spPr/>
    </dgm:pt>
    <dgm:pt modelId="{F87A3CE4-FAF1-4E38-A113-178B3EDE81D4}" type="pres">
      <dgm:prSet presAssocID="{14EF8C4A-D9A8-44E9-B051-F1024B5D2F8C}" presName="Name17" presStyleLbl="parChTrans1D3" presStyleIdx="4" presStyleCnt="5"/>
      <dgm:spPr/>
      <dgm:t>
        <a:bodyPr/>
        <a:lstStyle/>
        <a:p>
          <a:endParaRPr lang="en-US"/>
        </a:p>
      </dgm:t>
    </dgm:pt>
    <dgm:pt modelId="{E2D47646-686B-4146-BEE8-4C967246200C}" type="pres">
      <dgm:prSet presAssocID="{0FD8626C-5F33-4D32-A27C-F7951E9DDDEF}" presName="hierRoot3" presStyleCnt="0"/>
      <dgm:spPr/>
    </dgm:pt>
    <dgm:pt modelId="{CC2C192A-4D41-4FA0-8AB9-D342B9348FF7}" type="pres">
      <dgm:prSet presAssocID="{0FD8626C-5F33-4D32-A27C-F7951E9DDDEF}" presName="composite3" presStyleCnt="0"/>
      <dgm:spPr/>
    </dgm:pt>
    <dgm:pt modelId="{09C95180-F89A-4EB4-9685-1568F93586B9}" type="pres">
      <dgm:prSet presAssocID="{0FD8626C-5F33-4D32-A27C-F7951E9DDDEF}" presName="background3" presStyleLbl="node3" presStyleIdx="4" presStyleCnt="5"/>
      <dgm:spPr/>
    </dgm:pt>
    <dgm:pt modelId="{BD6674B7-8D69-457F-AECB-EC57DF705B60}" type="pres">
      <dgm:prSet presAssocID="{0FD8626C-5F33-4D32-A27C-F7951E9DDDEF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13036F-F262-469E-BF70-DCC162170BE3}" type="pres">
      <dgm:prSet presAssocID="{0FD8626C-5F33-4D32-A27C-F7951E9DDDEF}" presName="hierChild4" presStyleCnt="0"/>
      <dgm:spPr/>
    </dgm:pt>
  </dgm:ptLst>
  <dgm:cxnLst>
    <dgm:cxn modelId="{B6FACD82-0231-4A4A-ABA3-97EDAA859696}" srcId="{B6C35D48-3B30-47C0-A1E8-08A42984EE37}" destId="{49068831-D2E3-4DDB-99DB-04221919CEB3}" srcOrd="1" destOrd="0" parTransId="{8B1B8FFC-E12A-4D12-B276-2C617BB49EB0}" sibTransId="{07C84126-3E04-490E-86A4-0269BA43E35B}"/>
    <dgm:cxn modelId="{B903A764-C82A-475D-9ECC-6FD2DBFD218B}" type="presOf" srcId="{C4E55EBA-963D-4A28-B746-58436B845194}" destId="{4540C764-B8A8-4523-A6C7-75836D36DD87}" srcOrd="0" destOrd="0" presId="urn:microsoft.com/office/officeart/2005/8/layout/hierarchy1"/>
    <dgm:cxn modelId="{8AD1D3CA-ECCB-49B8-BBD6-42F28757090F}" srcId="{E679F7E3-E99A-4041-927F-14C3629E94F7}" destId="{177EE229-7B36-40E7-BFD9-FD1A964467CB}" srcOrd="1" destOrd="0" parTransId="{C0E7E76D-25FB-4B0A-AF8A-42073FB10B9F}" sibTransId="{CCE40944-DFCC-462A-BDE6-240CDAD2D9D5}"/>
    <dgm:cxn modelId="{EBB19211-337E-47A0-A2FF-EEB7458D96D2}" type="presOf" srcId="{8B1B8FFC-E12A-4D12-B276-2C617BB49EB0}" destId="{ACA4A64B-124D-4D55-B92C-9C189E659D97}" srcOrd="0" destOrd="0" presId="urn:microsoft.com/office/officeart/2005/8/layout/hierarchy1"/>
    <dgm:cxn modelId="{7D4E92A4-3007-46F3-949F-581CF7D22DDA}" srcId="{49068831-D2E3-4DDB-99DB-04221919CEB3}" destId="{1CAA26E6-7E2C-41B9-9C6F-4A61C5AFAEFB}" srcOrd="1" destOrd="0" parTransId="{AE85DFDB-AE46-4D8F-9A7B-B9CDD9028400}" sibTransId="{3BA067B8-7A05-4EF1-BA07-285F9B17A29F}"/>
    <dgm:cxn modelId="{C57B5356-0A6D-4240-A778-572807897C99}" srcId="{B6C35D48-3B30-47C0-A1E8-08A42984EE37}" destId="{E679F7E3-E99A-4041-927F-14C3629E94F7}" srcOrd="0" destOrd="0" parTransId="{A3CBD501-AFDE-4B1B-B62F-456BCA4D53DE}" sibTransId="{1B709604-4FC9-487A-B60E-B0B801C0DD34}"/>
    <dgm:cxn modelId="{2A0795E3-A8D9-443D-9F63-30ADEC4254D6}" srcId="{E679F7E3-E99A-4041-927F-14C3629E94F7}" destId="{0169D259-D4D3-49E2-8437-9B983EEA0C26}" srcOrd="0" destOrd="0" parTransId="{F905B947-B8C4-4BB5-8D10-3A15488967B9}" sibTransId="{63B6D285-836E-4A43-92E7-2F1A0EBF3D03}"/>
    <dgm:cxn modelId="{2D1928CF-4386-46BD-ACEB-91CD40ACB653}" type="presOf" srcId="{AE85DFDB-AE46-4D8F-9A7B-B9CDD9028400}" destId="{974FAC3F-83BC-40B9-AF90-3D7BBAFC0A31}" srcOrd="0" destOrd="0" presId="urn:microsoft.com/office/officeart/2005/8/layout/hierarchy1"/>
    <dgm:cxn modelId="{0078CABA-8EF2-4357-A00A-048A0E2AC9D3}" type="presOf" srcId="{B6C35D48-3B30-47C0-A1E8-08A42984EE37}" destId="{2350031C-FABB-408B-A871-37C92C8966E9}" srcOrd="0" destOrd="0" presId="urn:microsoft.com/office/officeart/2005/8/layout/hierarchy1"/>
    <dgm:cxn modelId="{95B6AF65-21EB-466E-B6ED-7A96B313952C}" type="presOf" srcId="{362BC922-C34D-46CD-B1DB-79EB1B421CD3}" destId="{F5B951AE-92DD-452E-9CFC-DDE787106A30}" srcOrd="0" destOrd="0" presId="urn:microsoft.com/office/officeart/2005/8/layout/hierarchy1"/>
    <dgm:cxn modelId="{CE2723DA-4945-4605-B501-6C80864EC801}" srcId="{49068831-D2E3-4DDB-99DB-04221919CEB3}" destId="{2FB737F1-5BE7-45BC-8F66-B3EBA6653201}" srcOrd="0" destOrd="0" parTransId="{362BC922-C34D-46CD-B1DB-79EB1B421CD3}" sibTransId="{4AD3BE81-9B6C-4A52-A884-F7922A4EAA71}"/>
    <dgm:cxn modelId="{CA704E91-EDB9-4C51-99E7-10C594D94C5C}" type="presOf" srcId="{F905B947-B8C4-4BB5-8D10-3A15488967B9}" destId="{9D7FDEB0-B319-4038-9BA6-AAEE4371FFDC}" srcOrd="0" destOrd="0" presId="urn:microsoft.com/office/officeart/2005/8/layout/hierarchy1"/>
    <dgm:cxn modelId="{354D5C7E-16DB-4132-BED7-44F5E5821610}" type="presOf" srcId="{1CAA26E6-7E2C-41B9-9C6F-4A61C5AFAEFB}" destId="{AC73E580-7030-47FD-954B-DD8099B264BB}" srcOrd="0" destOrd="0" presId="urn:microsoft.com/office/officeart/2005/8/layout/hierarchy1"/>
    <dgm:cxn modelId="{7BD1D4E6-4511-4CDF-976A-DA55AAE65DC5}" type="presOf" srcId="{0FD8626C-5F33-4D32-A27C-F7951E9DDDEF}" destId="{BD6674B7-8D69-457F-AECB-EC57DF705B60}" srcOrd="0" destOrd="0" presId="urn:microsoft.com/office/officeart/2005/8/layout/hierarchy1"/>
    <dgm:cxn modelId="{6CFF2472-BB3E-4283-BEBD-1E43535C3EC2}" type="presOf" srcId="{A3CBD501-AFDE-4B1B-B62F-456BCA4D53DE}" destId="{88A53569-CD82-4CF4-828C-B1DEC33A8C06}" srcOrd="0" destOrd="0" presId="urn:microsoft.com/office/officeart/2005/8/layout/hierarchy1"/>
    <dgm:cxn modelId="{722CB377-BBB5-45B6-ADCB-D9C6AFE6094F}" type="presOf" srcId="{49068831-D2E3-4DDB-99DB-04221919CEB3}" destId="{13EBABB1-6F5F-4AFB-91E8-3A16F8E208BB}" srcOrd="0" destOrd="0" presId="urn:microsoft.com/office/officeart/2005/8/layout/hierarchy1"/>
    <dgm:cxn modelId="{5F773E9D-467E-4B20-B0E3-9DE3EEE9EC99}" type="presOf" srcId="{2FB737F1-5BE7-45BC-8F66-B3EBA6653201}" destId="{9DC79A0D-E50F-4032-B6FF-ACE89BEE6C20}" srcOrd="0" destOrd="0" presId="urn:microsoft.com/office/officeart/2005/8/layout/hierarchy1"/>
    <dgm:cxn modelId="{5BA353A5-7044-41FB-8403-21ABFC59D261}" type="presOf" srcId="{14EF8C4A-D9A8-44E9-B051-F1024B5D2F8C}" destId="{F87A3CE4-FAF1-4E38-A113-178B3EDE81D4}" srcOrd="0" destOrd="0" presId="urn:microsoft.com/office/officeart/2005/8/layout/hierarchy1"/>
    <dgm:cxn modelId="{92943D5D-0562-4D65-BF77-BBD5E5D418B5}" type="presOf" srcId="{E679F7E3-E99A-4041-927F-14C3629E94F7}" destId="{1397B59B-297C-42F8-9F0A-429B9B9C57BD}" srcOrd="0" destOrd="0" presId="urn:microsoft.com/office/officeart/2005/8/layout/hierarchy1"/>
    <dgm:cxn modelId="{7EE1453A-ADAE-4181-80B9-608FEECE416D}" srcId="{C4E55EBA-963D-4A28-B746-58436B845194}" destId="{B6C35D48-3B30-47C0-A1E8-08A42984EE37}" srcOrd="0" destOrd="0" parTransId="{A8B43D4D-6A41-4E8B-ADD6-5AB83E772C3C}" sibTransId="{D4BC248E-5C2A-449D-9331-BA263E9B3621}"/>
    <dgm:cxn modelId="{CC2FE4AD-BA2D-4D1E-A1DF-ACCC18004B23}" type="presOf" srcId="{177EE229-7B36-40E7-BFD9-FD1A964467CB}" destId="{9C8E94C7-0EEB-42F1-B710-40C5BEC1993A}" srcOrd="0" destOrd="0" presId="urn:microsoft.com/office/officeart/2005/8/layout/hierarchy1"/>
    <dgm:cxn modelId="{00AAE44E-38DD-421D-A38E-77E6214025A3}" type="presOf" srcId="{C0E7E76D-25FB-4B0A-AF8A-42073FB10B9F}" destId="{562C2BE2-5103-4843-9346-2A3FFDFAFFB2}" srcOrd="0" destOrd="0" presId="urn:microsoft.com/office/officeart/2005/8/layout/hierarchy1"/>
    <dgm:cxn modelId="{0F8A9DE0-926E-43CF-AD74-2F1C79952BCE}" srcId="{49068831-D2E3-4DDB-99DB-04221919CEB3}" destId="{0FD8626C-5F33-4D32-A27C-F7951E9DDDEF}" srcOrd="2" destOrd="0" parTransId="{14EF8C4A-D9A8-44E9-B051-F1024B5D2F8C}" sibTransId="{E77E1C3B-5252-4F08-8A58-5F57A7457B2E}"/>
    <dgm:cxn modelId="{B6C30A30-1035-4FE1-9A18-04E4B180C3C9}" type="presOf" srcId="{0169D259-D4D3-49E2-8437-9B983EEA0C26}" destId="{C9E73CF2-D8A8-4BCC-B9EB-CEC54EF2D173}" srcOrd="0" destOrd="0" presId="urn:microsoft.com/office/officeart/2005/8/layout/hierarchy1"/>
    <dgm:cxn modelId="{8A32B1DF-76AC-4A16-8FFE-F60C6428A78B}" type="presParOf" srcId="{4540C764-B8A8-4523-A6C7-75836D36DD87}" destId="{A5AA26F4-ADE2-4BCC-B1CD-50D3A19CC84E}" srcOrd="0" destOrd="0" presId="urn:microsoft.com/office/officeart/2005/8/layout/hierarchy1"/>
    <dgm:cxn modelId="{CFFF076E-679B-49A9-8938-C25E3748BBDF}" type="presParOf" srcId="{A5AA26F4-ADE2-4BCC-B1CD-50D3A19CC84E}" destId="{81903D57-0789-4FD1-8307-A93387D0A4F0}" srcOrd="0" destOrd="0" presId="urn:microsoft.com/office/officeart/2005/8/layout/hierarchy1"/>
    <dgm:cxn modelId="{81BFD508-79D4-4343-8B0A-110875E6D6DA}" type="presParOf" srcId="{81903D57-0789-4FD1-8307-A93387D0A4F0}" destId="{1A8D3D03-7A38-44C0-92C0-73727E049FCF}" srcOrd="0" destOrd="0" presId="urn:microsoft.com/office/officeart/2005/8/layout/hierarchy1"/>
    <dgm:cxn modelId="{37880829-A8D1-4854-B508-0396FE415BEE}" type="presParOf" srcId="{81903D57-0789-4FD1-8307-A93387D0A4F0}" destId="{2350031C-FABB-408B-A871-37C92C8966E9}" srcOrd="1" destOrd="0" presId="urn:microsoft.com/office/officeart/2005/8/layout/hierarchy1"/>
    <dgm:cxn modelId="{4F653EE6-2709-4132-9691-5EFADBC0AD33}" type="presParOf" srcId="{A5AA26F4-ADE2-4BCC-B1CD-50D3A19CC84E}" destId="{CBD148AA-E54B-42E2-B0F9-2B2604158DDE}" srcOrd="1" destOrd="0" presId="urn:microsoft.com/office/officeart/2005/8/layout/hierarchy1"/>
    <dgm:cxn modelId="{0D212491-8EC7-4058-8972-A646773E72D7}" type="presParOf" srcId="{CBD148AA-E54B-42E2-B0F9-2B2604158DDE}" destId="{88A53569-CD82-4CF4-828C-B1DEC33A8C06}" srcOrd="0" destOrd="0" presId="urn:microsoft.com/office/officeart/2005/8/layout/hierarchy1"/>
    <dgm:cxn modelId="{D483DA48-84AE-4081-A2EA-6E7E1515E32F}" type="presParOf" srcId="{CBD148AA-E54B-42E2-B0F9-2B2604158DDE}" destId="{A2E60B8E-581B-462A-8730-89C083EA5E05}" srcOrd="1" destOrd="0" presId="urn:microsoft.com/office/officeart/2005/8/layout/hierarchy1"/>
    <dgm:cxn modelId="{29FE25B0-E1CC-4DD2-9AF7-A3A055A792E5}" type="presParOf" srcId="{A2E60B8E-581B-462A-8730-89C083EA5E05}" destId="{DD264AE4-5925-46CA-A445-8A61CF2C9D38}" srcOrd="0" destOrd="0" presId="urn:microsoft.com/office/officeart/2005/8/layout/hierarchy1"/>
    <dgm:cxn modelId="{7269ADD4-0C07-4E36-9623-D25902D76C32}" type="presParOf" srcId="{DD264AE4-5925-46CA-A445-8A61CF2C9D38}" destId="{1B35CB3B-5B7C-4209-9D2E-145021E895A7}" srcOrd="0" destOrd="0" presId="urn:microsoft.com/office/officeart/2005/8/layout/hierarchy1"/>
    <dgm:cxn modelId="{D89BFD6A-A5C9-47AE-B466-F04FFD2DEBC9}" type="presParOf" srcId="{DD264AE4-5925-46CA-A445-8A61CF2C9D38}" destId="{1397B59B-297C-42F8-9F0A-429B9B9C57BD}" srcOrd="1" destOrd="0" presId="urn:microsoft.com/office/officeart/2005/8/layout/hierarchy1"/>
    <dgm:cxn modelId="{D39ECD7F-9CCB-4C1E-A1A9-F3642EC82A47}" type="presParOf" srcId="{A2E60B8E-581B-462A-8730-89C083EA5E05}" destId="{ED897963-104F-4296-983A-56F6B0ACACDB}" srcOrd="1" destOrd="0" presId="urn:microsoft.com/office/officeart/2005/8/layout/hierarchy1"/>
    <dgm:cxn modelId="{709C86CA-11AE-4BEF-9D71-5E4E742E47BF}" type="presParOf" srcId="{ED897963-104F-4296-983A-56F6B0ACACDB}" destId="{9D7FDEB0-B319-4038-9BA6-AAEE4371FFDC}" srcOrd="0" destOrd="0" presId="urn:microsoft.com/office/officeart/2005/8/layout/hierarchy1"/>
    <dgm:cxn modelId="{446A63D2-ECF6-4380-90CB-65DB7FA7C373}" type="presParOf" srcId="{ED897963-104F-4296-983A-56F6B0ACACDB}" destId="{465F870F-745E-4F20-8E0D-9E0FEF2124A8}" srcOrd="1" destOrd="0" presId="urn:microsoft.com/office/officeart/2005/8/layout/hierarchy1"/>
    <dgm:cxn modelId="{F3E94C75-97C0-4BF5-A388-129EE145E8B2}" type="presParOf" srcId="{465F870F-745E-4F20-8E0D-9E0FEF2124A8}" destId="{42F9E22A-EC99-4441-8500-EEDAC601C19C}" srcOrd="0" destOrd="0" presId="urn:microsoft.com/office/officeart/2005/8/layout/hierarchy1"/>
    <dgm:cxn modelId="{97DEA439-92B5-4FB1-9C94-F425C65CDF4F}" type="presParOf" srcId="{42F9E22A-EC99-4441-8500-EEDAC601C19C}" destId="{3390360A-609D-40F8-908B-816B1B65AA81}" srcOrd="0" destOrd="0" presId="urn:microsoft.com/office/officeart/2005/8/layout/hierarchy1"/>
    <dgm:cxn modelId="{01F8DD72-E0B9-48A4-A7A6-76CB76E40175}" type="presParOf" srcId="{42F9E22A-EC99-4441-8500-EEDAC601C19C}" destId="{C9E73CF2-D8A8-4BCC-B9EB-CEC54EF2D173}" srcOrd="1" destOrd="0" presId="urn:microsoft.com/office/officeart/2005/8/layout/hierarchy1"/>
    <dgm:cxn modelId="{64B73BAE-0256-459D-87E3-AEC40A752BA5}" type="presParOf" srcId="{465F870F-745E-4F20-8E0D-9E0FEF2124A8}" destId="{AA894820-016C-453C-9FCC-594EF7AA149A}" srcOrd="1" destOrd="0" presId="urn:microsoft.com/office/officeart/2005/8/layout/hierarchy1"/>
    <dgm:cxn modelId="{5F082E4B-6845-4489-B9C4-9FACB99063EE}" type="presParOf" srcId="{ED897963-104F-4296-983A-56F6B0ACACDB}" destId="{562C2BE2-5103-4843-9346-2A3FFDFAFFB2}" srcOrd="2" destOrd="0" presId="urn:microsoft.com/office/officeart/2005/8/layout/hierarchy1"/>
    <dgm:cxn modelId="{68F00AB6-ABAE-4D97-BEE1-0B73749823F6}" type="presParOf" srcId="{ED897963-104F-4296-983A-56F6B0ACACDB}" destId="{9C0B7978-4077-4275-B7AB-C3F54E0096E7}" srcOrd="3" destOrd="0" presId="urn:microsoft.com/office/officeart/2005/8/layout/hierarchy1"/>
    <dgm:cxn modelId="{CBB7B70F-3AF0-4D35-8B97-2A15D189A495}" type="presParOf" srcId="{9C0B7978-4077-4275-B7AB-C3F54E0096E7}" destId="{97017E7C-8BD3-4206-A746-2ABF909F00C0}" srcOrd="0" destOrd="0" presId="urn:microsoft.com/office/officeart/2005/8/layout/hierarchy1"/>
    <dgm:cxn modelId="{28ADD28C-06D3-41AD-8DE0-7CA09B7C78B2}" type="presParOf" srcId="{97017E7C-8BD3-4206-A746-2ABF909F00C0}" destId="{26BABC78-3360-460D-A26D-C4690088FB67}" srcOrd="0" destOrd="0" presId="urn:microsoft.com/office/officeart/2005/8/layout/hierarchy1"/>
    <dgm:cxn modelId="{47338D7B-FC06-4BF2-952F-72D5551A0072}" type="presParOf" srcId="{97017E7C-8BD3-4206-A746-2ABF909F00C0}" destId="{9C8E94C7-0EEB-42F1-B710-40C5BEC1993A}" srcOrd="1" destOrd="0" presId="urn:microsoft.com/office/officeart/2005/8/layout/hierarchy1"/>
    <dgm:cxn modelId="{40FC5348-43F7-41CC-85EC-A3A8702EB492}" type="presParOf" srcId="{9C0B7978-4077-4275-B7AB-C3F54E0096E7}" destId="{E0DE4DCC-C9FF-4A19-AD79-8E0C5757FAAE}" srcOrd="1" destOrd="0" presId="urn:microsoft.com/office/officeart/2005/8/layout/hierarchy1"/>
    <dgm:cxn modelId="{0914644D-1E32-435B-BF19-3A5B11BF6E31}" type="presParOf" srcId="{CBD148AA-E54B-42E2-B0F9-2B2604158DDE}" destId="{ACA4A64B-124D-4D55-B92C-9C189E659D97}" srcOrd="2" destOrd="0" presId="urn:microsoft.com/office/officeart/2005/8/layout/hierarchy1"/>
    <dgm:cxn modelId="{4F6A5273-E953-4A4C-B258-96D61E596018}" type="presParOf" srcId="{CBD148AA-E54B-42E2-B0F9-2B2604158DDE}" destId="{DEFB8F7C-2B9C-4441-BD4C-F6A55FA67EE8}" srcOrd="3" destOrd="0" presId="urn:microsoft.com/office/officeart/2005/8/layout/hierarchy1"/>
    <dgm:cxn modelId="{E0F21AA4-1A87-45B3-96BE-6BDE05A8A8C6}" type="presParOf" srcId="{DEFB8F7C-2B9C-4441-BD4C-F6A55FA67EE8}" destId="{2D613E45-369B-4DF0-A47C-B7AE5057BF05}" srcOrd="0" destOrd="0" presId="urn:microsoft.com/office/officeart/2005/8/layout/hierarchy1"/>
    <dgm:cxn modelId="{F06FCB59-3DD1-4786-80D2-7CB1957D7D1B}" type="presParOf" srcId="{2D613E45-369B-4DF0-A47C-B7AE5057BF05}" destId="{5A9A8D2D-1BC9-464D-A50B-D1DE40AA268F}" srcOrd="0" destOrd="0" presId="urn:microsoft.com/office/officeart/2005/8/layout/hierarchy1"/>
    <dgm:cxn modelId="{F5EBE300-A0D1-4CD9-9FC1-157B67E546F9}" type="presParOf" srcId="{2D613E45-369B-4DF0-A47C-B7AE5057BF05}" destId="{13EBABB1-6F5F-4AFB-91E8-3A16F8E208BB}" srcOrd="1" destOrd="0" presId="urn:microsoft.com/office/officeart/2005/8/layout/hierarchy1"/>
    <dgm:cxn modelId="{FA229504-D993-4590-BF75-ADA71E2C5D6D}" type="presParOf" srcId="{DEFB8F7C-2B9C-4441-BD4C-F6A55FA67EE8}" destId="{7951D0B3-A4D6-407F-882F-9B08EDF3E5D9}" srcOrd="1" destOrd="0" presId="urn:microsoft.com/office/officeart/2005/8/layout/hierarchy1"/>
    <dgm:cxn modelId="{F4371EEF-AE85-4C47-9B69-507241E6276F}" type="presParOf" srcId="{7951D0B3-A4D6-407F-882F-9B08EDF3E5D9}" destId="{F5B951AE-92DD-452E-9CFC-DDE787106A30}" srcOrd="0" destOrd="0" presId="urn:microsoft.com/office/officeart/2005/8/layout/hierarchy1"/>
    <dgm:cxn modelId="{CE2F6131-7F79-4266-8388-327060181FF4}" type="presParOf" srcId="{7951D0B3-A4D6-407F-882F-9B08EDF3E5D9}" destId="{B4C73B8F-6581-4050-8762-9126480BCCC7}" srcOrd="1" destOrd="0" presId="urn:microsoft.com/office/officeart/2005/8/layout/hierarchy1"/>
    <dgm:cxn modelId="{CC4B7D47-92AB-44B4-8E19-E502DD94286F}" type="presParOf" srcId="{B4C73B8F-6581-4050-8762-9126480BCCC7}" destId="{1B0AA988-E1B1-4CAE-8EE4-6823CDA5DF16}" srcOrd="0" destOrd="0" presId="urn:microsoft.com/office/officeart/2005/8/layout/hierarchy1"/>
    <dgm:cxn modelId="{EF422768-C55B-46CA-9333-27D3CCA611C2}" type="presParOf" srcId="{1B0AA988-E1B1-4CAE-8EE4-6823CDA5DF16}" destId="{B39CBA70-B5D6-4EE1-B40B-8E1E3163636D}" srcOrd="0" destOrd="0" presId="urn:microsoft.com/office/officeart/2005/8/layout/hierarchy1"/>
    <dgm:cxn modelId="{9DD9671E-C517-47A2-92A9-3242AC8E1674}" type="presParOf" srcId="{1B0AA988-E1B1-4CAE-8EE4-6823CDA5DF16}" destId="{9DC79A0D-E50F-4032-B6FF-ACE89BEE6C20}" srcOrd="1" destOrd="0" presId="urn:microsoft.com/office/officeart/2005/8/layout/hierarchy1"/>
    <dgm:cxn modelId="{27BA6AA7-D3C0-4FD4-8EEB-D1683AAFD754}" type="presParOf" srcId="{B4C73B8F-6581-4050-8762-9126480BCCC7}" destId="{583F9418-7F35-4C04-A562-4241DC7144EB}" srcOrd="1" destOrd="0" presId="urn:microsoft.com/office/officeart/2005/8/layout/hierarchy1"/>
    <dgm:cxn modelId="{3329FF85-F27C-4F2F-A52A-747B311C035C}" type="presParOf" srcId="{7951D0B3-A4D6-407F-882F-9B08EDF3E5D9}" destId="{974FAC3F-83BC-40B9-AF90-3D7BBAFC0A31}" srcOrd="2" destOrd="0" presId="urn:microsoft.com/office/officeart/2005/8/layout/hierarchy1"/>
    <dgm:cxn modelId="{CD837F6C-3E21-4780-839E-027167FFD417}" type="presParOf" srcId="{7951D0B3-A4D6-407F-882F-9B08EDF3E5D9}" destId="{DF68FAD1-81D9-4F13-867B-16F06F008BAE}" srcOrd="3" destOrd="0" presId="urn:microsoft.com/office/officeart/2005/8/layout/hierarchy1"/>
    <dgm:cxn modelId="{0A99E337-6C80-446D-874F-993281B30269}" type="presParOf" srcId="{DF68FAD1-81D9-4F13-867B-16F06F008BAE}" destId="{5F48A85D-F57F-4272-AC2F-4574470CFFE7}" srcOrd="0" destOrd="0" presId="urn:microsoft.com/office/officeart/2005/8/layout/hierarchy1"/>
    <dgm:cxn modelId="{8546F02D-BDA5-486C-930E-DD4300C240AF}" type="presParOf" srcId="{5F48A85D-F57F-4272-AC2F-4574470CFFE7}" destId="{87ECFDA4-AB5F-487A-8E0C-6E3A00A3A924}" srcOrd="0" destOrd="0" presId="urn:microsoft.com/office/officeart/2005/8/layout/hierarchy1"/>
    <dgm:cxn modelId="{677AFFA2-6854-40AF-9573-F3E60051C2E7}" type="presParOf" srcId="{5F48A85D-F57F-4272-AC2F-4574470CFFE7}" destId="{AC73E580-7030-47FD-954B-DD8099B264BB}" srcOrd="1" destOrd="0" presId="urn:microsoft.com/office/officeart/2005/8/layout/hierarchy1"/>
    <dgm:cxn modelId="{4393679C-7C8E-4C7A-A484-4CD1E27DB135}" type="presParOf" srcId="{DF68FAD1-81D9-4F13-867B-16F06F008BAE}" destId="{D98CC999-34AA-4584-9EE3-C2B5394B3C31}" srcOrd="1" destOrd="0" presId="urn:microsoft.com/office/officeart/2005/8/layout/hierarchy1"/>
    <dgm:cxn modelId="{23F81DB0-1562-417A-B350-30C8FF28493F}" type="presParOf" srcId="{7951D0B3-A4D6-407F-882F-9B08EDF3E5D9}" destId="{F87A3CE4-FAF1-4E38-A113-178B3EDE81D4}" srcOrd="4" destOrd="0" presId="urn:microsoft.com/office/officeart/2005/8/layout/hierarchy1"/>
    <dgm:cxn modelId="{EE5ABBF0-0EF2-4671-9E9C-0713C318F86B}" type="presParOf" srcId="{7951D0B3-A4D6-407F-882F-9B08EDF3E5D9}" destId="{E2D47646-686B-4146-BEE8-4C967246200C}" srcOrd="5" destOrd="0" presId="urn:microsoft.com/office/officeart/2005/8/layout/hierarchy1"/>
    <dgm:cxn modelId="{FBBF0DAB-B976-432D-9DB9-D2D35DD90E26}" type="presParOf" srcId="{E2D47646-686B-4146-BEE8-4C967246200C}" destId="{CC2C192A-4D41-4FA0-8AB9-D342B9348FF7}" srcOrd="0" destOrd="0" presId="urn:microsoft.com/office/officeart/2005/8/layout/hierarchy1"/>
    <dgm:cxn modelId="{E5950FE0-BC76-4C78-91A8-85CE06DB556E}" type="presParOf" srcId="{CC2C192A-4D41-4FA0-8AB9-D342B9348FF7}" destId="{09C95180-F89A-4EB4-9685-1568F93586B9}" srcOrd="0" destOrd="0" presId="urn:microsoft.com/office/officeart/2005/8/layout/hierarchy1"/>
    <dgm:cxn modelId="{BE4E39E2-E186-42EF-96FB-62EDB0689D7F}" type="presParOf" srcId="{CC2C192A-4D41-4FA0-8AB9-D342B9348FF7}" destId="{BD6674B7-8D69-457F-AECB-EC57DF705B60}" srcOrd="1" destOrd="0" presId="urn:microsoft.com/office/officeart/2005/8/layout/hierarchy1"/>
    <dgm:cxn modelId="{A33E3CDA-1E8B-4826-959A-FEF7DDB44DF7}" type="presParOf" srcId="{E2D47646-686B-4146-BEE8-4C967246200C}" destId="{8113036F-F262-469E-BF70-DCC162170B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945702-DF34-4D5B-9831-AA23AC33D10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AB688-AB06-4D07-8793-E84270FD6D38}">
      <dgm:prSet phldrT="[Text]"/>
      <dgm:spPr/>
      <dgm:t>
        <a:bodyPr/>
        <a:lstStyle/>
        <a:p>
          <a:r>
            <a:rPr lang="en-US" dirty="0" smtClean="0"/>
            <a:t>Maritime data</a:t>
          </a:r>
          <a:endParaRPr lang="en-US" dirty="0"/>
        </a:p>
      </dgm:t>
    </dgm:pt>
    <dgm:pt modelId="{83A45B7D-473A-443B-9FAD-25CCA47F2D8A}" type="parTrans" cxnId="{716696A9-F58C-4145-A384-AEC91664D508}">
      <dgm:prSet/>
      <dgm:spPr/>
      <dgm:t>
        <a:bodyPr/>
        <a:lstStyle/>
        <a:p>
          <a:endParaRPr lang="en-US"/>
        </a:p>
      </dgm:t>
    </dgm:pt>
    <dgm:pt modelId="{E0CDE9B6-D3DD-4FB6-94D6-28EA5ABA5660}" type="sibTrans" cxnId="{716696A9-F58C-4145-A384-AEC91664D508}">
      <dgm:prSet/>
      <dgm:spPr/>
      <dgm:t>
        <a:bodyPr/>
        <a:lstStyle/>
        <a:p>
          <a:endParaRPr lang="en-US"/>
        </a:p>
      </dgm:t>
    </dgm:pt>
    <dgm:pt modelId="{20AAA51A-AED0-434B-8B1F-DC0FEBE84406}">
      <dgm:prSet phldrT="[Text]"/>
      <dgm:spPr/>
      <dgm:t>
        <a:bodyPr/>
        <a:lstStyle/>
        <a:p>
          <a:r>
            <a:rPr lang="en-US" dirty="0" smtClean="0"/>
            <a:t>Improve information on cargo flows and current services</a:t>
          </a:r>
          <a:endParaRPr lang="en-US" dirty="0"/>
        </a:p>
      </dgm:t>
    </dgm:pt>
    <dgm:pt modelId="{6C205F89-DFC1-4258-A024-B3B7FD90588D}" type="sibTrans" cxnId="{023D9B7F-0A2C-4F58-BE39-E0A53CE1AD12}">
      <dgm:prSet/>
      <dgm:spPr/>
      <dgm:t>
        <a:bodyPr/>
        <a:lstStyle/>
        <a:p>
          <a:endParaRPr lang="en-US"/>
        </a:p>
      </dgm:t>
    </dgm:pt>
    <dgm:pt modelId="{D518A197-EB9C-4E5D-93AE-18D9CE6E5A0E}" type="parTrans" cxnId="{023D9B7F-0A2C-4F58-BE39-E0A53CE1AD12}">
      <dgm:prSet/>
      <dgm:spPr/>
      <dgm:t>
        <a:bodyPr/>
        <a:lstStyle/>
        <a:p>
          <a:endParaRPr lang="en-US"/>
        </a:p>
      </dgm:t>
    </dgm:pt>
    <dgm:pt modelId="{D5D5C6B7-AE4A-4325-A15E-54317729EDCC}">
      <dgm:prSet phldrT="[Text]"/>
      <dgm:spPr/>
      <dgm:t>
        <a:bodyPr/>
        <a:lstStyle/>
        <a:p>
          <a:r>
            <a:rPr lang="en-US" dirty="0" smtClean="0"/>
            <a:t>Freely disseminate information to actual &amp; potential market participants</a:t>
          </a:r>
          <a:endParaRPr lang="en-US" dirty="0"/>
        </a:p>
      </dgm:t>
    </dgm:pt>
    <dgm:pt modelId="{31D6FF9F-3D4C-4E86-A03D-21FCC491D3F9}" type="parTrans" cxnId="{8DC6C1C5-42D0-4637-A639-96F6FAACF8A9}">
      <dgm:prSet/>
      <dgm:spPr/>
      <dgm:t>
        <a:bodyPr/>
        <a:lstStyle/>
        <a:p>
          <a:endParaRPr lang="en-US"/>
        </a:p>
      </dgm:t>
    </dgm:pt>
    <dgm:pt modelId="{078E7F75-9DDD-486C-9159-1C4D8C831F24}" type="sibTrans" cxnId="{8DC6C1C5-42D0-4637-A639-96F6FAACF8A9}">
      <dgm:prSet/>
      <dgm:spPr/>
      <dgm:t>
        <a:bodyPr/>
        <a:lstStyle/>
        <a:p>
          <a:endParaRPr lang="en-US"/>
        </a:p>
      </dgm:t>
    </dgm:pt>
    <dgm:pt modelId="{676341F0-7977-44F2-B138-57A79EA44AB3}" type="pres">
      <dgm:prSet presAssocID="{CE945702-DF34-4D5B-9831-AA23AC33D1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EECC33-3F6A-430F-8E2D-D5505EB7621D}" type="pres">
      <dgm:prSet presAssocID="{3AFAB688-AB06-4D07-8793-E84270FD6D38}" presName="root" presStyleCnt="0"/>
      <dgm:spPr/>
    </dgm:pt>
    <dgm:pt modelId="{6C2A21C9-66EA-4075-AF82-5037EB84B374}" type="pres">
      <dgm:prSet presAssocID="{3AFAB688-AB06-4D07-8793-E84270FD6D38}" presName="rootComposite" presStyleCnt="0"/>
      <dgm:spPr/>
    </dgm:pt>
    <dgm:pt modelId="{A9601A77-FF23-448A-93A4-226691886F53}" type="pres">
      <dgm:prSet presAssocID="{3AFAB688-AB06-4D07-8793-E84270FD6D38}" presName="rootText" presStyleLbl="node1" presStyleIdx="0" presStyleCnt="1" custScaleY="123125"/>
      <dgm:spPr/>
      <dgm:t>
        <a:bodyPr/>
        <a:lstStyle/>
        <a:p>
          <a:endParaRPr lang="en-US"/>
        </a:p>
      </dgm:t>
    </dgm:pt>
    <dgm:pt modelId="{73141D30-2545-4C3B-B992-594E4F3A0488}" type="pres">
      <dgm:prSet presAssocID="{3AFAB688-AB06-4D07-8793-E84270FD6D38}" presName="rootConnector" presStyleLbl="node1" presStyleIdx="0" presStyleCnt="1"/>
      <dgm:spPr/>
      <dgm:t>
        <a:bodyPr/>
        <a:lstStyle/>
        <a:p>
          <a:endParaRPr lang="en-US"/>
        </a:p>
      </dgm:t>
    </dgm:pt>
    <dgm:pt modelId="{4CA4D3E4-F70E-4988-B876-B09D37C83034}" type="pres">
      <dgm:prSet presAssocID="{3AFAB688-AB06-4D07-8793-E84270FD6D38}" presName="childShape" presStyleCnt="0"/>
      <dgm:spPr/>
    </dgm:pt>
    <dgm:pt modelId="{F85168B5-2CF0-4FEE-8A8F-73771D80B482}" type="pres">
      <dgm:prSet presAssocID="{D518A197-EB9C-4E5D-93AE-18D9CE6E5A0E}" presName="Name13" presStyleLbl="parChTrans1D2" presStyleIdx="0" presStyleCnt="2"/>
      <dgm:spPr/>
      <dgm:t>
        <a:bodyPr/>
        <a:lstStyle/>
        <a:p>
          <a:endParaRPr lang="en-US"/>
        </a:p>
      </dgm:t>
    </dgm:pt>
    <dgm:pt modelId="{B3661919-F3F3-469F-8FE8-94F693A400FF}" type="pres">
      <dgm:prSet presAssocID="{20AAA51A-AED0-434B-8B1F-DC0FEBE84406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74E95-1E6F-40D7-A7A8-119D8F52F640}" type="pres">
      <dgm:prSet presAssocID="{31D6FF9F-3D4C-4E86-A03D-21FCC491D3F9}" presName="Name13" presStyleLbl="parChTrans1D2" presStyleIdx="1" presStyleCnt="2"/>
      <dgm:spPr/>
      <dgm:t>
        <a:bodyPr/>
        <a:lstStyle/>
        <a:p>
          <a:endParaRPr lang="en-US"/>
        </a:p>
      </dgm:t>
    </dgm:pt>
    <dgm:pt modelId="{3B2591B3-3977-4AE4-B040-25FAE2A68421}" type="pres">
      <dgm:prSet presAssocID="{D5D5C6B7-AE4A-4325-A15E-54317729EDCC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3FC6A-1AC5-466F-A5C7-78E66CE76B10}" type="presOf" srcId="{D518A197-EB9C-4E5D-93AE-18D9CE6E5A0E}" destId="{F85168B5-2CF0-4FEE-8A8F-73771D80B482}" srcOrd="0" destOrd="0" presId="urn:microsoft.com/office/officeart/2005/8/layout/hierarchy3"/>
    <dgm:cxn modelId="{023D9B7F-0A2C-4F58-BE39-E0A53CE1AD12}" srcId="{3AFAB688-AB06-4D07-8793-E84270FD6D38}" destId="{20AAA51A-AED0-434B-8B1F-DC0FEBE84406}" srcOrd="0" destOrd="0" parTransId="{D518A197-EB9C-4E5D-93AE-18D9CE6E5A0E}" sibTransId="{6C205F89-DFC1-4258-A024-B3B7FD90588D}"/>
    <dgm:cxn modelId="{485FE868-4DD0-48BB-9B7F-8C8BF7AB184F}" type="presOf" srcId="{3AFAB688-AB06-4D07-8793-E84270FD6D38}" destId="{73141D30-2545-4C3B-B992-594E4F3A0488}" srcOrd="1" destOrd="0" presId="urn:microsoft.com/office/officeart/2005/8/layout/hierarchy3"/>
    <dgm:cxn modelId="{8DA75097-F8B6-4B56-803C-AFD7A35AAAAF}" type="presOf" srcId="{D5D5C6B7-AE4A-4325-A15E-54317729EDCC}" destId="{3B2591B3-3977-4AE4-B040-25FAE2A68421}" srcOrd="0" destOrd="0" presId="urn:microsoft.com/office/officeart/2005/8/layout/hierarchy3"/>
    <dgm:cxn modelId="{716696A9-F58C-4145-A384-AEC91664D508}" srcId="{CE945702-DF34-4D5B-9831-AA23AC33D105}" destId="{3AFAB688-AB06-4D07-8793-E84270FD6D38}" srcOrd="0" destOrd="0" parTransId="{83A45B7D-473A-443B-9FAD-25CCA47F2D8A}" sibTransId="{E0CDE9B6-D3DD-4FB6-94D6-28EA5ABA5660}"/>
    <dgm:cxn modelId="{07B57919-E382-46EA-A217-92B76D8E02EE}" type="presOf" srcId="{3AFAB688-AB06-4D07-8793-E84270FD6D38}" destId="{A9601A77-FF23-448A-93A4-226691886F53}" srcOrd="0" destOrd="0" presId="urn:microsoft.com/office/officeart/2005/8/layout/hierarchy3"/>
    <dgm:cxn modelId="{B1B6EF4B-97C7-4FEC-B30E-1AF7C54B0F68}" type="presOf" srcId="{20AAA51A-AED0-434B-8B1F-DC0FEBE84406}" destId="{B3661919-F3F3-469F-8FE8-94F693A400FF}" srcOrd="0" destOrd="0" presId="urn:microsoft.com/office/officeart/2005/8/layout/hierarchy3"/>
    <dgm:cxn modelId="{8DC6C1C5-42D0-4637-A639-96F6FAACF8A9}" srcId="{3AFAB688-AB06-4D07-8793-E84270FD6D38}" destId="{D5D5C6B7-AE4A-4325-A15E-54317729EDCC}" srcOrd="1" destOrd="0" parTransId="{31D6FF9F-3D4C-4E86-A03D-21FCC491D3F9}" sibTransId="{078E7F75-9DDD-486C-9159-1C4D8C831F24}"/>
    <dgm:cxn modelId="{2FD46DD5-C891-4B0E-97F5-76E97F330187}" type="presOf" srcId="{31D6FF9F-3D4C-4E86-A03D-21FCC491D3F9}" destId="{7CB74E95-1E6F-40D7-A7A8-119D8F52F640}" srcOrd="0" destOrd="0" presId="urn:microsoft.com/office/officeart/2005/8/layout/hierarchy3"/>
    <dgm:cxn modelId="{7064EC3F-60C1-42D1-A4A4-E619EEB092A6}" type="presOf" srcId="{CE945702-DF34-4D5B-9831-AA23AC33D105}" destId="{676341F0-7977-44F2-B138-57A79EA44AB3}" srcOrd="0" destOrd="0" presId="urn:microsoft.com/office/officeart/2005/8/layout/hierarchy3"/>
    <dgm:cxn modelId="{E6BE2C04-4577-49E4-8977-C8D1F901CE14}" type="presParOf" srcId="{676341F0-7977-44F2-B138-57A79EA44AB3}" destId="{FBEECC33-3F6A-430F-8E2D-D5505EB7621D}" srcOrd="0" destOrd="0" presId="urn:microsoft.com/office/officeart/2005/8/layout/hierarchy3"/>
    <dgm:cxn modelId="{864E76E9-836B-414A-B3DE-3285185F0D67}" type="presParOf" srcId="{FBEECC33-3F6A-430F-8E2D-D5505EB7621D}" destId="{6C2A21C9-66EA-4075-AF82-5037EB84B374}" srcOrd="0" destOrd="0" presId="urn:microsoft.com/office/officeart/2005/8/layout/hierarchy3"/>
    <dgm:cxn modelId="{23346084-47FE-4080-BBC7-4FEED16C6C49}" type="presParOf" srcId="{6C2A21C9-66EA-4075-AF82-5037EB84B374}" destId="{A9601A77-FF23-448A-93A4-226691886F53}" srcOrd="0" destOrd="0" presId="urn:microsoft.com/office/officeart/2005/8/layout/hierarchy3"/>
    <dgm:cxn modelId="{0D09D9F0-96F0-4A8F-9C4B-32B3C64DD382}" type="presParOf" srcId="{6C2A21C9-66EA-4075-AF82-5037EB84B374}" destId="{73141D30-2545-4C3B-B992-594E4F3A0488}" srcOrd="1" destOrd="0" presId="urn:microsoft.com/office/officeart/2005/8/layout/hierarchy3"/>
    <dgm:cxn modelId="{2579FC07-754E-42A5-8CA6-6FE1038B2237}" type="presParOf" srcId="{FBEECC33-3F6A-430F-8E2D-D5505EB7621D}" destId="{4CA4D3E4-F70E-4988-B876-B09D37C83034}" srcOrd="1" destOrd="0" presId="urn:microsoft.com/office/officeart/2005/8/layout/hierarchy3"/>
    <dgm:cxn modelId="{B5325772-4236-4729-8868-2B5DAA5D5738}" type="presParOf" srcId="{4CA4D3E4-F70E-4988-B876-B09D37C83034}" destId="{F85168B5-2CF0-4FEE-8A8F-73771D80B482}" srcOrd="0" destOrd="0" presId="urn:microsoft.com/office/officeart/2005/8/layout/hierarchy3"/>
    <dgm:cxn modelId="{F0692451-D12E-4AFA-8115-E02B36FC99A1}" type="presParOf" srcId="{4CA4D3E4-F70E-4988-B876-B09D37C83034}" destId="{B3661919-F3F3-469F-8FE8-94F693A400FF}" srcOrd="1" destOrd="0" presId="urn:microsoft.com/office/officeart/2005/8/layout/hierarchy3"/>
    <dgm:cxn modelId="{783C7289-6FEB-406D-BCEA-09EB1F6704FE}" type="presParOf" srcId="{4CA4D3E4-F70E-4988-B876-B09D37C83034}" destId="{7CB74E95-1E6F-40D7-A7A8-119D8F52F640}" srcOrd="2" destOrd="0" presId="urn:microsoft.com/office/officeart/2005/8/layout/hierarchy3"/>
    <dgm:cxn modelId="{6A8B8267-51AA-4466-840C-2E80A37DC609}" type="presParOf" srcId="{4CA4D3E4-F70E-4988-B876-B09D37C83034}" destId="{3B2591B3-3977-4AE4-B040-25FAE2A6842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945702-DF34-4D5B-9831-AA23AC33D10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AB688-AB06-4D07-8793-E84270FD6D38}">
      <dgm:prSet phldrT="[Text]"/>
      <dgm:spPr/>
      <dgm:t>
        <a:bodyPr/>
        <a:lstStyle/>
        <a:p>
          <a:r>
            <a:rPr lang="en-US" dirty="0" smtClean="0"/>
            <a:t>Pilot port</a:t>
          </a:r>
          <a:endParaRPr lang="en-US" dirty="0"/>
        </a:p>
      </dgm:t>
    </dgm:pt>
    <dgm:pt modelId="{83A45B7D-473A-443B-9FAD-25CCA47F2D8A}" type="parTrans" cxnId="{716696A9-F58C-4145-A384-AEC91664D508}">
      <dgm:prSet/>
      <dgm:spPr/>
      <dgm:t>
        <a:bodyPr/>
        <a:lstStyle/>
        <a:p>
          <a:endParaRPr lang="en-US"/>
        </a:p>
      </dgm:t>
    </dgm:pt>
    <dgm:pt modelId="{E0CDE9B6-D3DD-4FB6-94D6-28EA5ABA5660}" type="sibTrans" cxnId="{716696A9-F58C-4145-A384-AEC91664D508}">
      <dgm:prSet/>
      <dgm:spPr/>
      <dgm:t>
        <a:bodyPr/>
        <a:lstStyle/>
        <a:p>
          <a:endParaRPr lang="en-US"/>
        </a:p>
      </dgm:t>
    </dgm:pt>
    <dgm:pt modelId="{20AAA51A-AED0-434B-8B1F-DC0FEBE84406}">
      <dgm:prSet phldrT="[Text]"/>
      <dgm:spPr/>
      <dgm:t>
        <a:bodyPr/>
        <a:lstStyle/>
        <a:p>
          <a:r>
            <a:rPr lang="en-US" dirty="0" smtClean="0"/>
            <a:t>Quarantine &amp; clearance process</a:t>
          </a:r>
          <a:endParaRPr lang="en-US" dirty="0"/>
        </a:p>
      </dgm:t>
    </dgm:pt>
    <dgm:pt modelId="{D518A197-EB9C-4E5D-93AE-18D9CE6E5A0E}" type="parTrans" cxnId="{023D9B7F-0A2C-4F58-BE39-E0A53CE1AD12}">
      <dgm:prSet/>
      <dgm:spPr/>
      <dgm:t>
        <a:bodyPr/>
        <a:lstStyle/>
        <a:p>
          <a:endParaRPr lang="en-US"/>
        </a:p>
      </dgm:t>
    </dgm:pt>
    <dgm:pt modelId="{6C205F89-DFC1-4258-A024-B3B7FD90588D}" type="sibTrans" cxnId="{023D9B7F-0A2C-4F58-BE39-E0A53CE1AD12}">
      <dgm:prSet/>
      <dgm:spPr/>
      <dgm:t>
        <a:bodyPr/>
        <a:lstStyle/>
        <a:p>
          <a:endParaRPr lang="en-US"/>
        </a:p>
      </dgm:t>
    </dgm:pt>
    <dgm:pt modelId="{676341F0-7977-44F2-B138-57A79EA44AB3}" type="pres">
      <dgm:prSet presAssocID="{CE945702-DF34-4D5B-9831-AA23AC33D1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EECC33-3F6A-430F-8E2D-D5505EB7621D}" type="pres">
      <dgm:prSet presAssocID="{3AFAB688-AB06-4D07-8793-E84270FD6D38}" presName="root" presStyleCnt="0"/>
      <dgm:spPr/>
    </dgm:pt>
    <dgm:pt modelId="{6C2A21C9-66EA-4075-AF82-5037EB84B374}" type="pres">
      <dgm:prSet presAssocID="{3AFAB688-AB06-4D07-8793-E84270FD6D38}" presName="rootComposite" presStyleCnt="0"/>
      <dgm:spPr/>
    </dgm:pt>
    <dgm:pt modelId="{A9601A77-FF23-448A-93A4-226691886F53}" type="pres">
      <dgm:prSet presAssocID="{3AFAB688-AB06-4D07-8793-E84270FD6D38}" presName="rootText" presStyleLbl="node1" presStyleIdx="0" presStyleCnt="1" custScaleY="123125"/>
      <dgm:spPr/>
      <dgm:t>
        <a:bodyPr/>
        <a:lstStyle/>
        <a:p>
          <a:endParaRPr lang="en-US"/>
        </a:p>
      </dgm:t>
    </dgm:pt>
    <dgm:pt modelId="{73141D30-2545-4C3B-B992-594E4F3A0488}" type="pres">
      <dgm:prSet presAssocID="{3AFAB688-AB06-4D07-8793-E84270FD6D38}" presName="rootConnector" presStyleLbl="node1" presStyleIdx="0" presStyleCnt="1"/>
      <dgm:spPr/>
      <dgm:t>
        <a:bodyPr/>
        <a:lstStyle/>
        <a:p>
          <a:endParaRPr lang="en-US"/>
        </a:p>
      </dgm:t>
    </dgm:pt>
    <dgm:pt modelId="{4CA4D3E4-F70E-4988-B876-B09D37C83034}" type="pres">
      <dgm:prSet presAssocID="{3AFAB688-AB06-4D07-8793-E84270FD6D38}" presName="childShape" presStyleCnt="0"/>
      <dgm:spPr/>
    </dgm:pt>
    <dgm:pt modelId="{F85168B5-2CF0-4FEE-8A8F-73771D80B482}" type="pres">
      <dgm:prSet presAssocID="{D518A197-EB9C-4E5D-93AE-18D9CE6E5A0E}" presName="Name13" presStyleLbl="parChTrans1D2" presStyleIdx="0" presStyleCnt="1"/>
      <dgm:spPr/>
      <dgm:t>
        <a:bodyPr/>
        <a:lstStyle/>
        <a:p>
          <a:endParaRPr lang="en-US"/>
        </a:p>
      </dgm:t>
    </dgm:pt>
    <dgm:pt modelId="{B3661919-F3F3-469F-8FE8-94F693A400FF}" type="pres">
      <dgm:prSet presAssocID="{20AAA51A-AED0-434B-8B1F-DC0FEBE84406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3D9B7F-0A2C-4F58-BE39-E0A53CE1AD12}" srcId="{3AFAB688-AB06-4D07-8793-E84270FD6D38}" destId="{20AAA51A-AED0-434B-8B1F-DC0FEBE84406}" srcOrd="0" destOrd="0" parTransId="{D518A197-EB9C-4E5D-93AE-18D9CE6E5A0E}" sibTransId="{6C205F89-DFC1-4258-A024-B3B7FD90588D}"/>
    <dgm:cxn modelId="{8835A082-7439-4266-B9F5-F638CB941FA4}" type="presOf" srcId="{3AFAB688-AB06-4D07-8793-E84270FD6D38}" destId="{73141D30-2545-4C3B-B992-594E4F3A0488}" srcOrd="1" destOrd="0" presId="urn:microsoft.com/office/officeart/2005/8/layout/hierarchy3"/>
    <dgm:cxn modelId="{40C0764D-4C41-415E-9FDA-A7FF9F68F4B6}" type="presOf" srcId="{D518A197-EB9C-4E5D-93AE-18D9CE6E5A0E}" destId="{F85168B5-2CF0-4FEE-8A8F-73771D80B482}" srcOrd="0" destOrd="0" presId="urn:microsoft.com/office/officeart/2005/8/layout/hierarchy3"/>
    <dgm:cxn modelId="{4E1BBAD6-A1C6-4FBA-8089-13665BFB3A66}" type="presOf" srcId="{20AAA51A-AED0-434B-8B1F-DC0FEBE84406}" destId="{B3661919-F3F3-469F-8FE8-94F693A400FF}" srcOrd="0" destOrd="0" presId="urn:microsoft.com/office/officeart/2005/8/layout/hierarchy3"/>
    <dgm:cxn modelId="{716696A9-F58C-4145-A384-AEC91664D508}" srcId="{CE945702-DF34-4D5B-9831-AA23AC33D105}" destId="{3AFAB688-AB06-4D07-8793-E84270FD6D38}" srcOrd="0" destOrd="0" parTransId="{83A45B7D-473A-443B-9FAD-25CCA47F2D8A}" sibTransId="{E0CDE9B6-D3DD-4FB6-94D6-28EA5ABA5660}"/>
    <dgm:cxn modelId="{23CE5D3B-48BB-45AC-A4CB-78360549567B}" type="presOf" srcId="{3AFAB688-AB06-4D07-8793-E84270FD6D38}" destId="{A9601A77-FF23-448A-93A4-226691886F53}" srcOrd="0" destOrd="0" presId="urn:microsoft.com/office/officeart/2005/8/layout/hierarchy3"/>
    <dgm:cxn modelId="{F00B11B4-9C27-45B0-BD11-2D71FC80568A}" type="presOf" srcId="{CE945702-DF34-4D5B-9831-AA23AC33D105}" destId="{676341F0-7977-44F2-B138-57A79EA44AB3}" srcOrd="0" destOrd="0" presId="urn:microsoft.com/office/officeart/2005/8/layout/hierarchy3"/>
    <dgm:cxn modelId="{F7BC5AC8-5C28-4CA9-A3CF-373EEB14D388}" type="presParOf" srcId="{676341F0-7977-44F2-B138-57A79EA44AB3}" destId="{FBEECC33-3F6A-430F-8E2D-D5505EB7621D}" srcOrd="0" destOrd="0" presId="urn:microsoft.com/office/officeart/2005/8/layout/hierarchy3"/>
    <dgm:cxn modelId="{A89C49B5-DDEB-44DC-A4F3-60ACD0E6A84F}" type="presParOf" srcId="{FBEECC33-3F6A-430F-8E2D-D5505EB7621D}" destId="{6C2A21C9-66EA-4075-AF82-5037EB84B374}" srcOrd="0" destOrd="0" presId="urn:microsoft.com/office/officeart/2005/8/layout/hierarchy3"/>
    <dgm:cxn modelId="{13895B5F-1E95-440A-ABD9-932663546362}" type="presParOf" srcId="{6C2A21C9-66EA-4075-AF82-5037EB84B374}" destId="{A9601A77-FF23-448A-93A4-226691886F53}" srcOrd="0" destOrd="0" presId="urn:microsoft.com/office/officeart/2005/8/layout/hierarchy3"/>
    <dgm:cxn modelId="{0D4D5379-34EB-4091-82A9-F19C4CB6618A}" type="presParOf" srcId="{6C2A21C9-66EA-4075-AF82-5037EB84B374}" destId="{73141D30-2545-4C3B-B992-594E4F3A0488}" srcOrd="1" destOrd="0" presId="urn:microsoft.com/office/officeart/2005/8/layout/hierarchy3"/>
    <dgm:cxn modelId="{15D05FD7-191B-45A3-BC1B-240052C808E8}" type="presParOf" srcId="{FBEECC33-3F6A-430F-8E2D-D5505EB7621D}" destId="{4CA4D3E4-F70E-4988-B876-B09D37C83034}" srcOrd="1" destOrd="0" presId="urn:microsoft.com/office/officeart/2005/8/layout/hierarchy3"/>
    <dgm:cxn modelId="{F9D8DE51-3D48-4155-A505-0C001B965F7C}" type="presParOf" srcId="{4CA4D3E4-F70E-4988-B876-B09D37C83034}" destId="{F85168B5-2CF0-4FEE-8A8F-73771D80B482}" srcOrd="0" destOrd="0" presId="urn:microsoft.com/office/officeart/2005/8/layout/hierarchy3"/>
    <dgm:cxn modelId="{9D2864C7-7218-4DD3-9F66-02C08ED3A4E4}" type="presParOf" srcId="{4CA4D3E4-F70E-4988-B876-B09D37C83034}" destId="{B3661919-F3F3-469F-8FE8-94F693A400F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945702-DF34-4D5B-9831-AA23AC33D10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AB688-AB06-4D07-8793-E84270FD6D38}">
      <dgm:prSet phldrT="[Text]" custT="1"/>
      <dgm:spPr/>
      <dgm:t>
        <a:bodyPr/>
        <a:lstStyle/>
        <a:p>
          <a:r>
            <a:rPr lang="en-US" sz="2300" dirty="0" smtClean="0"/>
            <a:t>CPC</a:t>
          </a:r>
          <a:endParaRPr lang="en-US" sz="2300" dirty="0"/>
        </a:p>
      </dgm:t>
    </dgm:pt>
    <dgm:pt modelId="{83A45B7D-473A-443B-9FAD-25CCA47F2D8A}" type="parTrans" cxnId="{716696A9-F58C-4145-A384-AEC91664D508}">
      <dgm:prSet/>
      <dgm:spPr/>
      <dgm:t>
        <a:bodyPr/>
        <a:lstStyle/>
        <a:p>
          <a:endParaRPr lang="en-US"/>
        </a:p>
      </dgm:t>
    </dgm:pt>
    <dgm:pt modelId="{E0CDE9B6-D3DD-4FB6-94D6-28EA5ABA5660}" type="sibTrans" cxnId="{716696A9-F58C-4145-A384-AEC91664D508}">
      <dgm:prSet/>
      <dgm:spPr/>
      <dgm:t>
        <a:bodyPr/>
        <a:lstStyle/>
        <a:p>
          <a:endParaRPr lang="en-US"/>
        </a:p>
      </dgm:t>
    </dgm:pt>
    <dgm:pt modelId="{7FD4BEC6-531B-40F0-A871-0F1842BAF7F4}">
      <dgm:prSet phldrT="[Text]"/>
      <dgm:spPr/>
      <dgm:t>
        <a:bodyPr/>
        <a:lstStyle/>
        <a:p>
          <a:r>
            <a:rPr lang="en-US" dirty="0" smtClean="0"/>
            <a:t>Remove opportunity for incumbents to object to granting of CPC</a:t>
          </a:r>
          <a:endParaRPr lang="en-US" dirty="0"/>
        </a:p>
      </dgm:t>
    </dgm:pt>
    <dgm:pt modelId="{0E04E89E-D355-4791-9D35-AF7B065B51FD}" type="parTrans" cxnId="{E7B742A6-D4B6-461B-A90F-A0D403E7DA3A}">
      <dgm:prSet/>
      <dgm:spPr/>
      <dgm:t>
        <a:bodyPr/>
        <a:lstStyle/>
        <a:p>
          <a:endParaRPr lang="en-US"/>
        </a:p>
      </dgm:t>
    </dgm:pt>
    <dgm:pt modelId="{D2AF472C-009F-4CB8-920C-BB14D75C80AA}" type="sibTrans" cxnId="{E7B742A6-D4B6-461B-A90F-A0D403E7DA3A}">
      <dgm:prSet/>
      <dgm:spPr/>
      <dgm:t>
        <a:bodyPr/>
        <a:lstStyle/>
        <a:p>
          <a:endParaRPr lang="en-US"/>
        </a:p>
      </dgm:t>
    </dgm:pt>
    <dgm:pt modelId="{20AAA51A-AED0-434B-8B1F-DC0FEBE84406}">
      <dgm:prSet phldrT="[Text]"/>
      <dgm:spPr/>
      <dgm:t>
        <a:bodyPr/>
        <a:lstStyle/>
        <a:p>
          <a:r>
            <a:rPr lang="en-US" dirty="0" smtClean="0"/>
            <a:t>Focus CPC conditions on quality standards</a:t>
          </a:r>
          <a:endParaRPr lang="en-US" dirty="0"/>
        </a:p>
      </dgm:t>
    </dgm:pt>
    <dgm:pt modelId="{D518A197-EB9C-4E5D-93AE-18D9CE6E5A0E}" type="parTrans" cxnId="{023D9B7F-0A2C-4F58-BE39-E0A53CE1AD12}">
      <dgm:prSet/>
      <dgm:spPr/>
      <dgm:t>
        <a:bodyPr/>
        <a:lstStyle/>
        <a:p>
          <a:endParaRPr lang="en-US"/>
        </a:p>
      </dgm:t>
    </dgm:pt>
    <dgm:pt modelId="{6C205F89-DFC1-4258-A024-B3B7FD90588D}" type="sibTrans" cxnId="{023D9B7F-0A2C-4F58-BE39-E0A53CE1AD12}">
      <dgm:prSet/>
      <dgm:spPr/>
      <dgm:t>
        <a:bodyPr/>
        <a:lstStyle/>
        <a:p>
          <a:endParaRPr lang="en-US"/>
        </a:p>
      </dgm:t>
    </dgm:pt>
    <dgm:pt modelId="{24C7E4B6-DDF9-4296-BCAB-05DE49A54BEA}">
      <dgm:prSet phldrT="[Text]"/>
      <dgm:spPr/>
      <dgm:t>
        <a:bodyPr/>
        <a:lstStyle/>
        <a:p>
          <a:r>
            <a:rPr lang="en-US" b="0" dirty="0" smtClean="0">
              <a:solidFill>
                <a:srgbClr val="1A1718"/>
              </a:solidFill>
              <a:latin typeface="+mn-lt"/>
              <a:ea typeface="Times New Roman"/>
              <a:cs typeface="Times New Roman"/>
            </a:rPr>
            <a:t>Simplify approval for special</a:t>
          </a:r>
          <a:r>
            <a:rPr lang="en-US" b="0" baseline="0" dirty="0" smtClean="0">
              <a:solidFill>
                <a:srgbClr val="1A1718"/>
              </a:solidFill>
              <a:latin typeface="+mn-lt"/>
              <a:ea typeface="Times New Roman"/>
              <a:cs typeface="Times New Roman"/>
            </a:rPr>
            <a:t> permits for foreign vessels  to temporarily operate in domestic trade</a:t>
          </a:r>
          <a:endParaRPr lang="en-US" dirty="0"/>
        </a:p>
      </dgm:t>
    </dgm:pt>
    <dgm:pt modelId="{D87EBCA1-6B52-4A01-B6E6-F379078B1E4C}" type="parTrans" cxnId="{64933B27-7AD7-4F12-9240-84D06A5EF5DD}">
      <dgm:prSet/>
      <dgm:spPr/>
      <dgm:t>
        <a:bodyPr/>
        <a:lstStyle/>
        <a:p>
          <a:endParaRPr lang="en-US"/>
        </a:p>
      </dgm:t>
    </dgm:pt>
    <dgm:pt modelId="{B64420DB-1138-40B1-81E5-73F0F9F0887A}" type="sibTrans" cxnId="{64933B27-7AD7-4F12-9240-84D06A5EF5DD}">
      <dgm:prSet/>
      <dgm:spPr/>
      <dgm:t>
        <a:bodyPr/>
        <a:lstStyle/>
        <a:p>
          <a:endParaRPr lang="en-US"/>
        </a:p>
      </dgm:t>
    </dgm:pt>
    <dgm:pt modelId="{93BC2CFC-3333-4C50-9986-EDB6AE73CBC8}">
      <dgm:prSet phldrT="[Text]"/>
      <dgm:spPr/>
      <dgm:t>
        <a:bodyPr/>
        <a:lstStyle/>
        <a:p>
          <a:r>
            <a:rPr lang="en-US" dirty="0" err="1" smtClean="0"/>
            <a:t>Drydock</a:t>
          </a:r>
          <a:endParaRPr lang="en-US" dirty="0"/>
        </a:p>
      </dgm:t>
    </dgm:pt>
    <dgm:pt modelId="{DDE78C83-E07A-4D55-A7E6-56C0ABF07B91}" type="parTrans" cxnId="{95C8FE2E-298A-49BB-979F-1041EF29C395}">
      <dgm:prSet/>
      <dgm:spPr/>
      <dgm:t>
        <a:bodyPr/>
        <a:lstStyle/>
        <a:p>
          <a:endParaRPr lang="en-US"/>
        </a:p>
      </dgm:t>
    </dgm:pt>
    <dgm:pt modelId="{DA00F70F-C4A8-4857-B52C-A6C152E90FA1}" type="sibTrans" cxnId="{95C8FE2E-298A-49BB-979F-1041EF29C395}">
      <dgm:prSet/>
      <dgm:spPr/>
      <dgm:t>
        <a:bodyPr/>
        <a:lstStyle/>
        <a:p>
          <a:endParaRPr lang="en-US"/>
        </a:p>
      </dgm:t>
    </dgm:pt>
    <dgm:pt modelId="{D61BBDFC-4950-4E3B-97C7-C67F416D6ADC}">
      <dgm:prSet phldrT="[Text]"/>
      <dgm:spPr/>
      <dgm:t>
        <a:bodyPr/>
        <a:lstStyle/>
        <a:p>
          <a:r>
            <a:rPr lang="en-US" dirty="0" smtClean="0"/>
            <a:t>Remove requirement to </a:t>
          </a:r>
          <a:r>
            <a:rPr lang="en-US" dirty="0" err="1" smtClean="0"/>
            <a:t>drydock</a:t>
          </a:r>
          <a:r>
            <a:rPr lang="en-US" dirty="0" smtClean="0"/>
            <a:t> in the Philippines</a:t>
          </a:r>
          <a:endParaRPr lang="en-US" dirty="0"/>
        </a:p>
      </dgm:t>
    </dgm:pt>
    <dgm:pt modelId="{FB5DFBB9-AAC1-48A5-A726-7EDD6EE39237}" type="parTrans" cxnId="{624109DC-32BF-44E8-A449-8B87B8751860}">
      <dgm:prSet/>
      <dgm:spPr/>
      <dgm:t>
        <a:bodyPr/>
        <a:lstStyle/>
        <a:p>
          <a:endParaRPr lang="en-US"/>
        </a:p>
      </dgm:t>
    </dgm:pt>
    <dgm:pt modelId="{45D01D9A-FF6D-48E8-A146-6EEC87BF6423}" type="sibTrans" cxnId="{624109DC-32BF-44E8-A449-8B87B8751860}">
      <dgm:prSet/>
      <dgm:spPr/>
      <dgm:t>
        <a:bodyPr/>
        <a:lstStyle/>
        <a:p>
          <a:endParaRPr lang="en-US"/>
        </a:p>
      </dgm:t>
    </dgm:pt>
    <dgm:pt modelId="{7E57EF5B-CC4A-40B3-95D3-6E0AE89208C6}">
      <dgm:prSet phldrT="[Text]" custT="1"/>
      <dgm:spPr/>
      <dgm:t>
        <a:bodyPr/>
        <a:lstStyle/>
        <a:p>
          <a:r>
            <a:rPr lang="en-US" sz="2300" dirty="0" smtClean="0"/>
            <a:t>SP</a:t>
          </a:r>
          <a:endParaRPr lang="en-US" sz="2300" dirty="0"/>
        </a:p>
      </dgm:t>
    </dgm:pt>
    <dgm:pt modelId="{59D8631A-8705-4CE0-ACAE-779BCD8C3505}" type="parTrans" cxnId="{ADC6C2DB-2DE0-4571-B238-51DF1B0A755C}">
      <dgm:prSet/>
      <dgm:spPr/>
      <dgm:t>
        <a:bodyPr/>
        <a:lstStyle/>
        <a:p>
          <a:endParaRPr lang="en-US"/>
        </a:p>
      </dgm:t>
    </dgm:pt>
    <dgm:pt modelId="{B0AA115D-9AE5-42EF-AC41-5B5E2E22E316}" type="sibTrans" cxnId="{ADC6C2DB-2DE0-4571-B238-51DF1B0A755C}">
      <dgm:prSet/>
      <dgm:spPr/>
      <dgm:t>
        <a:bodyPr/>
        <a:lstStyle/>
        <a:p>
          <a:endParaRPr lang="en-US"/>
        </a:p>
      </dgm:t>
    </dgm:pt>
    <dgm:pt modelId="{02F836E6-3349-4578-AACF-FE46769D7D8C}">
      <dgm:prSet phldrT="[Text]"/>
      <dgm:spPr/>
      <dgm:t>
        <a:bodyPr/>
        <a:lstStyle/>
        <a:p>
          <a:r>
            <a:rPr lang="en-US" dirty="0" smtClean="0"/>
            <a:t>Better access to imported vessels</a:t>
          </a:r>
          <a:endParaRPr lang="en-US" dirty="0"/>
        </a:p>
      </dgm:t>
    </dgm:pt>
    <dgm:pt modelId="{A0B3C124-BFA7-49D0-8C99-2D864A1FFF78}" type="parTrans" cxnId="{B5CB054E-AFC8-4CF1-9368-B8A058C392B6}">
      <dgm:prSet/>
      <dgm:spPr/>
      <dgm:t>
        <a:bodyPr/>
        <a:lstStyle/>
        <a:p>
          <a:endParaRPr lang="en-US"/>
        </a:p>
      </dgm:t>
    </dgm:pt>
    <dgm:pt modelId="{D574A302-F232-4BDB-AA80-95B4F2C32AEB}" type="sibTrans" cxnId="{B5CB054E-AFC8-4CF1-9368-B8A058C392B6}">
      <dgm:prSet/>
      <dgm:spPr/>
      <dgm:t>
        <a:bodyPr/>
        <a:lstStyle/>
        <a:p>
          <a:endParaRPr lang="en-US"/>
        </a:p>
      </dgm:t>
    </dgm:pt>
    <dgm:pt modelId="{676341F0-7977-44F2-B138-57A79EA44AB3}" type="pres">
      <dgm:prSet presAssocID="{CE945702-DF34-4D5B-9831-AA23AC33D1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EECC33-3F6A-430F-8E2D-D5505EB7621D}" type="pres">
      <dgm:prSet presAssocID="{3AFAB688-AB06-4D07-8793-E84270FD6D38}" presName="root" presStyleCnt="0"/>
      <dgm:spPr/>
    </dgm:pt>
    <dgm:pt modelId="{6C2A21C9-66EA-4075-AF82-5037EB84B374}" type="pres">
      <dgm:prSet presAssocID="{3AFAB688-AB06-4D07-8793-E84270FD6D38}" presName="rootComposite" presStyleCnt="0"/>
      <dgm:spPr/>
    </dgm:pt>
    <dgm:pt modelId="{A9601A77-FF23-448A-93A4-226691886F53}" type="pres">
      <dgm:prSet presAssocID="{3AFAB688-AB06-4D07-8793-E84270FD6D38}" presName="rootText" presStyleLbl="node1" presStyleIdx="0" presStyleCnt="3"/>
      <dgm:spPr/>
      <dgm:t>
        <a:bodyPr/>
        <a:lstStyle/>
        <a:p>
          <a:endParaRPr lang="en-US"/>
        </a:p>
      </dgm:t>
    </dgm:pt>
    <dgm:pt modelId="{73141D30-2545-4C3B-B992-594E4F3A0488}" type="pres">
      <dgm:prSet presAssocID="{3AFAB688-AB06-4D07-8793-E84270FD6D38}" presName="rootConnector" presStyleLbl="node1" presStyleIdx="0" presStyleCnt="3"/>
      <dgm:spPr/>
      <dgm:t>
        <a:bodyPr/>
        <a:lstStyle/>
        <a:p>
          <a:endParaRPr lang="en-US"/>
        </a:p>
      </dgm:t>
    </dgm:pt>
    <dgm:pt modelId="{4CA4D3E4-F70E-4988-B876-B09D37C83034}" type="pres">
      <dgm:prSet presAssocID="{3AFAB688-AB06-4D07-8793-E84270FD6D38}" presName="childShape" presStyleCnt="0"/>
      <dgm:spPr/>
    </dgm:pt>
    <dgm:pt modelId="{B134632E-9399-4F55-8100-9DCF4F29A1C7}" type="pres">
      <dgm:prSet presAssocID="{0E04E89E-D355-4791-9D35-AF7B065B51FD}" presName="Name13" presStyleLbl="parChTrans1D2" presStyleIdx="0" presStyleCnt="5"/>
      <dgm:spPr/>
      <dgm:t>
        <a:bodyPr/>
        <a:lstStyle/>
        <a:p>
          <a:endParaRPr lang="en-US"/>
        </a:p>
      </dgm:t>
    </dgm:pt>
    <dgm:pt modelId="{8370DFD4-94BE-4D0F-9410-1E678B508116}" type="pres">
      <dgm:prSet presAssocID="{7FD4BEC6-531B-40F0-A871-0F1842BAF7F4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168B5-2CF0-4FEE-8A8F-73771D80B482}" type="pres">
      <dgm:prSet presAssocID="{D518A197-EB9C-4E5D-93AE-18D9CE6E5A0E}" presName="Name13" presStyleLbl="parChTrans1D2" presStyleIdx="1" presStyleCnt="5"/>
      <dgm:spPr/>
      <dgm:t>
        <a:bodyPr/>
        <a:lstStyle/>
        <a:p>
          <a:endParaRPr lang="en-US"/>
        </a:p>
      </dgm:t>
    </dgm:pt>
    <dgm:pt modelId="{B3661919-F3F3-469F-8FE8-94F693A400FF}" type="pres">
      <dgm:prSet presAssocID="{20AAA51A-AED0-434B-8B1F-DC0FEBE84406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BE749-8556-4C42-B26A-CB3E1DB63D97}" type="pres">
      <dgm:prSet presAssocID="{7E57EF5B-CC4A-40B3-95D3-6E0AE89208C6}" presName="root" presStyleCnt="0"/>
      <dgm:spPr/>
    </dgm:pt>
    <dgm:pt modelId="{4F545EA4-ED9F-4CCC-9E4B-C2B1297C1542}" type="pres">
      <dgm:prSet presAssocID="{7E57EF5B-CC4A-40B3-95D3-6E0AE89208C6}" presName="rootComposite" presStyleCnt="0"/>
      <dgm:spPr/>
    </dgm:pt>
    <dgm:pt modelId="{7C7F92F0-8BA6-4AD7-B4E6-595060579EB8}" type="pres">
      <dgm:prSet presAssocID="{7E57EF5B-CC4A-40B3-95D3-6E0AE89208C6}" presName="rootText" presStyleLbl="node1" presStyleIdx="1" presStyleCnt="3"/>
      <dgm:spPr/>
      <dgm:t>
        <a:bodyPr/>
        <a:lstStyle/>
        <a:p>
          <a:endParaRPr lang="en-US"/>
        </a:p>
      </dgm:t>
    </dgm:pt>
    <dgm:pt modelId="{5AB361AE-216E-4016-8008-BDF5BEAD4F9E}" type="pres">
      <dgm:prSet presAssocID="{7E57EF5B-CC4A-40B3-95D3-6E0AE89208C6}" presName="rootConnector" presStyleLbl="node1" presStyleIdx="1" presStyleCnt="3"/>
      <dgm:spPr/>
      <dgm:t>
        <a:bodyPr/>
        <a:lstStyle/>
        <a:p>
          <a:endParaRPr lang="en-US"/>
        </a:p>
      </dgm:t>
    </dgm:pt>
    <dgm:pt modelId="{E019FAC2-7970-4A41-AE4D-3E7CE6BF7AC1}" type="pres">
      <dgm:prSet presAssocID="{7E57EF5B-CC4A-40B3-95D3-6E0AE89208C6}" presName="childShape" presStyleCnt="0"/>
      <dgm:spPr/>
    </dgm:pt>
    <dgm:pt modelId="{62BAFECA-7405-4CF0-9676-ED1DC55365DD}" type="pres">
      <dgm:prSet presAssocID="{D87EBCA1-6B52-4A01-B6E6-F379078B1E4C}" presName="Name13" presStyleLbl="parChTrans1D2" presStyleIdx="2" presStyleCnt="5"/>
      <dgm:spPr/>
      <dgm:t>
        <a:bodyPr/>
        <a:lstStyle/>
        <a:p>
          <a:endParaRPr lang="en-US"/>
        </a:p>
      </dgm:t>
    </dgm:pt>
    <dgm:pt modelId="{93A7F57F-9590-4B29-A02F-D17D5B40674C}" type="pres">
      <dgm:prSet presAssocID="{24C7E4B6-DDF9-4296-BCAB-05DE49A54BEA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95B00-4B94-41C6-8B69-E61CC7509FAB}" type="pres">
      <dgm:prSet presAssocID="{A0B3C124-BFA7-49D0-8C99-2D864A1FFF78}" presName="Name13" presStyleLbl="parChTrans1D2" presStyleIdx="3" presStyleCnt="5"/>
      <dgm:spPr/>
      <dgm:t>
        <a:bodyPr/>
        <a:lstStyle/>
        <a:p>
          <a:endParaRPr lang="en-US"/>
        </a:p>
      </dgm:t>
    </dgm:pt>
    <dgm:pt modelId="{E628461F-A331-4102-8714-E3BB8320ED87}" type="pres">
      <dgm:prSet presAssocID="{02F836E6-3349-4578-AACF-FE46769D7D8C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A6137-084C-430A-A17D-EFFE5FE3ED95}" type="pres">
      <dgm:prSet presAssocID="{93BC2CFC-3333-4C50-9986-EDB6AE73CBC8}" presName="root" presStyleCnt="0"/>
      <dgm:spPr/>
    </dgm:pt>
    <dgm:pt modelId="{BEF11319-DFD4-43D4-BD34-B3FF496B75EF}" type="pres">
      <dgm:prSet presAssocID="{93BC2CFC-3333-4C50-9986-EDB6AE73CBC8}" presName="rootComposite" presStyleCnt="0"/>
      <dgm:spPr/>
    </dgm:pt>
    <dgm:pt modelId="{98584B74-5E0C-43FF-AA58-C64569FDFCD8}" type="pres">
      <dgm:prSet presAssocID="{93BC2CFC-3333-4C50-9986-EDB6AE73CBC8}" presName="rootText" presStyleLbl="node1" presStyleIdx="2" presStyleCnt="3"/>
      <dgm:spPr/>
      <dgm:t>
        <a:bodyPr/>
        <a:lstStyle/>
        <a:p>
          <a:endParaRPr lang="en-US"/>
        </a:p>
      </dgm:t>
    </dgm:pt>
    <dgm:pt modelId="{360359AB-6EFF-4908-9BDC-53B91854C26C}" type="pres">
      <dgm:prSet presAssocID="{93BC2CFC-3333-4C50-9986-EDB6AE73CBC8}" presName="rootConnector" presStyleLbl="node1" presStyleIdx="2" presStyleCnt="3"/>
      <dgm:spPr/>
      <dgm:t>
        <a:bodyPr/>
        <a:lstStyle/>
        <a:p>
          <a:endParaRPr lang="en-US"/>
        </a:p>
      </dgm:t>
    </dgm:pt>
    <dgm:pt modelId="{C0D0E0DC-19FA-4967-8B34-91268973D2D7}" type="pres">
      <dgm:prSet presAssocID="{93BC2CFC-3333-4C50-9986-EDB6AE73CBC8}" presName="childShape" presStyleCnt="0"/>
      <dgm:spPr/>
    </dgm:pt>
    <dgm:pt modelId="{1FCB85EF-FFD3-418F-8D3A-0131B7050AC1}" type="pres">
      <dgm:prSet presAssocID="{FB5DFBB9-AAC1-48A5-A726-7EDD6EE39237}" presName="Name13" presStyleLbl="parChTrans1D2" presStyleIdx="4" presStyleCnt="5"/>
      <dgm:spPr/>
      <dgm:t>
        <a:bodyPr/>
        <a:lstStyle/>
        <a:p>
          <a:endParaRPr lang="en-US"/>
        </a:p>
      </dgm:t>
    </dgm:pt>
    <dgm:pt modelId="{67634A01-416D-4C76-B1B3-CA2D138BD4BD}" type="pres">
      <dgm:prSet presAssocID="{D61BBDFC-4950-4E3B-97C7-C67F416D6ADC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683011-7788-4C6D-8162-010FDB8AB6B1}" type="presOf" srcId="{93BC2CFC-3333-4C50-9986-EDB6AE73CBC8}" destId="{360359AB-6EFF-4908-9BDC-53B91854C26C}" srcOrd="1" destOrd="0" presId="urn:microsoft.com/office/officeart/2005/8/layout/hierarchy3"/>
    <dgm:cxn modelId="{3FE6874F-05D5-406B-ADDA-4C943A91360A}" type="presOf" srcId="{0E04E89E-D355-4791-9D35-AF7B065B51FD}" destId="{B134632E-9399-4F55-8100-9DCF4F29A1C7}" srcOrd="0" destOrd="0" presId="urn:microsoft.com/office/officeart/2005/8/layout/hierarchy3"/>
    <dgm:cxn modelId="{5224F9C6-AFB0-4A30-9CE7-3D16F648E8AC}" type="presOf" srcId="{CE945702-DF34-4D5B-9831-AA23AC33D105}" destId="{676341F0-7977-44F2-B138-57A79EA44AB3}" srcOrd="0" destOrd="0" presId="urn:microsoft.com/office/officeart/2005/8/layout/hierarchy3"/>
    <dgm:cxn modelId="{E3D879EA-3A12-4DE5-AC7E-C178748D7011}" type="presOf" srcId="{D61BBDFC-4950-4E3B-97C7-C67F416D6ADC}" destId="{67634A01-416D-4C76-B1B3-CA2D138BD4BD}" srcOrd="0" destOrd="0" presId="urn:microsoft.com/office/officeart/2005/8/layout/hierarchy3"/>
    <dgm:cxn modelId="{64933B27-7AD7-4F12-9240-84D06A5EF5DD}" srcId="{7E57EF5B-CC4A-40B3-95D3-6E0AE89208C6}" destId="{24C7E4B6-DDF9-4296-BCAB-05DE49A54BEA}" srcOrd="0" destOrd="0" parTransId="{D87EBCA1-6B52-4A01-B6E6-F379078B1E4C}" sibTransId="{B64420DB-1138-40B1-81E5-73F0F9F0887A}"/>
    <dgm:cxn modelId="{ADC6C2DB-2DE0-4571-B238-51DF1B0A755C}" srcId="{CE945702-DF34-4D5B-9831-AA23AC33D105}" destId="{7E57EF5B-CC4A-40B3-95D3-6E0AE89208C6}" srcOrd="1" destOrd="0" parTransId="{59D8631A-8705-4CE0-ACAE-779BCD8C3505}" sibTransId="{B0AA115D-9AE5-42EF-AC41-5B5E2E22E316}"/>
    <dgm:cxn modelId="{2822DDEE-ECDC-4EA9-A4E8-19FE56A58E6A}" type="presOf" srcId="{93BC2CFC-3333-4C50-9986-EDB6AE73CBC8}" destId="{98584B74-5E0C-43FF-AA58-C64569FDFCD8}" srcOrd="0" destOrd="0" presId="urn:microsoft.com/office/officeart/2005/8/layout/hierarchy3"/>
    <dgm:cxn modelId="{624109DC-32BF-44E8-A449-8B87B8751860}" srcId="{93BC2CFC-3333-4C50-9986-EDB6AE73CBC8}" destId="{D61BBDFC-4950-4E3B-97C7-C67F416D6ADC}" srcOrd="0" destOrd="0" parTransId="{FB5DFBB9-AAC1-48A5-A726-7EDD6EE39237}" sibTransId="{45D01D9A-FF6D-48E8-A146-6EEC87BF6423}"/>
    <dgm:cxn modelId="{B95B0AA6-D71A-40E5-96A4-23AFDA1C13CD}" type="presOf" srcId="{7E57EF5B-CC4A-40B3-95D3-6E0AE89208C6}" destId="{7C7F92F0-8BA6-4AD7-B4E6-595060579EB8}" srcOrd="0" destOrd="0" presId="urn:microsoft.com/office/officeart/2005/8/layout/hierarchy3"/>
    <dgm:cxn modelId="{BA26E628-1615-4A5F-BB4E-7D65B440EEE9}" type="presOf" srcId="{7E57EF5B-CC4A-40B3-95D3-6E0AE89208C6}" destId="{5AB361AE-216E-4016-8008-BDF5BEAD4F9E}" srcOrd="1" destOrd="0" presId="urn:microsoft.com/office/officeart/2005/8/layout/hierarchy3"/>
    <dgm:cxn modelId="{8F8E4803-FDAE-458C-9604-C118C2CE9B96}" type="presOf" srcId="{FB5DFBB9-AAC1-48A5-A726-7EDD6EE39237}" destId="{1FCB85EF-FFD3-418F-8D3A-0131B7050AC1}" srcOrd="0" destOrd="0" presId="urn:microsoft.com/office/officeart/2005/8/layout/hierarchy3"/>
    <dgm:cxn modelId="{CDF4B1FF-25A3-43B1-9EB4-9AA5CAAD76A0}" type="presOf" srcId="{3AFAB688-AB06-4D07-8793-E84270FD6D38}" destId="{A9601A77-FF23-448A-93A4-226691886F53}" srcOrd="0" destOrd="0" presId="urn:microsoft.com/office/officeart/2005/8/layout/hierarchy3"/>
    <dgm:cxn modelId="{B5CB054E-AFC8-4CF1-9368-B8A058C392B6}" srcId="{7E57EF5B-CC4A-40B3-95D3-6E0AE89208C6}" destId="{02F836E6-3349-4578-AACF-FE46769D7D8C}" srcOrd="1" destOrd="0" parTransId="{A0B3C124-BFA7-49D0-8C99-2D864A1FFF78}" sibTransId="{D574A302-F232-4BDB-AA80-95B4F2C32AEB}"/>
    <dgm:cxn modelId="{B9984820-F76F-450D-BC5A-F8727AC576D1}" type="presOf" srcId="{3AFAB688-AB06-4D07-8793-E84270FD6D38}" destId="{73141D30-2545-4C3B-B992-594E4F3A0488}" srcOrd="1" destOrd="0" presId="urn:microsoft.com/office/officeart/2005/8/layout/hierarchy3"/>
    <dgm:cxn modelId="{95C8FE2E-298A-49BB-979F-1041EF29C395}" srcId="{CE945702-DF34-4D5B-9831-AA23AC33D105}" destId="{93BC2CFC-3333-4C50-9986-EDB6AE73CBC8}" srcOrd="2" destOrd="0" parTransId="{DDE78C83-E07A-4D55-A7E6-56C0ABF07B91}" sibTransId="{DA00F70F-C4A8-4857-B52C-A6C152E90FA1}"/>
    <dgm:cxn modelId="{366C93D3-E0AC-454F-B9D2-C18E266838B4}" type="presOf" srcId="{24C7E4B6-DDF9-4296-BCAB-05DE49A54BEA}" destId="{93A7F57F-9590-4B29-A02F-D17D5B40674C}" srcOrd="0" destOrd="0" presId="urn:microsoft.com/office/officeart/2005/8/layout/hierarchy3"/>
    <dgm:cxn modelId="{AE835907-85CE-4871-9335-31008842B2AC}" type="presOf" srcId="{A0B3C124-BFA7-49D0-8C99-2D864A1FFF78}" destId="{30C95B00-4B94-41C6-8B69-E61CC7509FAB}" srcOrd="0" destOrd="0" presId="urn:microsoft.com/office/officeart/2005/8/layout/hierarchy3"/>
    <dgm:cxn modelId="{3692943B-BF64-4AD3-A45E-469FB094DA39}" type="presOf" srcId="{20AAA51A-AED0-434B-8B1F-DC0FEBE84406}" destId="{B3661919-F3F3-469F-8FE8-94F693A400FF}" srcOrd="0" destOrd="0" presId="urn:microsoft.com/office/officeart/2005/8/layout/hierarchy3"/>
    <dgm:cxn modelId="{E7B742A6-D4B6-461B-A90F-A0D403E7DA3A}" srcId="{3AFAB688-AB06-4D07-8793-E84270FD6D38}" destId="{7FD4BEC6-531B-40F0-A871-0F1842BAF7F4}" srcOrd="0" destOrd="0" parTransId="{0E04E89E-D355-4791-9D35-AF7B065B51FD}" sibTransId="{D2AF472C-009F-4CB8-920C-BB14D75C80AA}"/>
    <dgm:cxn modelId="{8FB2AA6C-EA35-4414-9E6B-9C61A8EFCD0C}" type="presOf" srcId="{02F836E6-3349-4578-AACF-FE46769D7D8C}" destId="{E628461F-A331-4102-8714-E3BB8320ED87}" srcOrd="0" destOrd="0" presId="urn:microsoft.com/office/officeart/2005/8/layout/hierarchy3"/>
    <dgm:cxn modelId="{716696A9-F58C-4145-A384-AEC91664D508}" srcId="{CE945702-DF34-4D5B-9831-AA23AC33D105}" destId="{3AFAB688-AB06-4D07-8793-E84270FD6D38}" srcOrd="0" destOrd="0" parTransId="{83A45B7D-473A-443B-9FAD-25CCA47F2D8A}" sibTransId="{E0CDE9B6-D3DD-4FB6-94D6-28EA5ABA5660}"/>
    <dgm:cxn modelId="{C789B53E-EB58-4791-90EF-BEFC3CAFDD4B}" type="presOf" srcId="{D87EBCA1-6B52-4A01-B6E6-F379078B1E4C}" destId="{62BAFECA-7405-4CF0-9676-ED1DC55365DD}" srcOrd="0" destOrd="0" presId="urn:microsoft.com/office/officeart/2005/8/layout/hierarchy3"/>
    <dgm:cxn modelId="{023D9B7F-0A2C-4F58-BE39-E0A53CE1AD12}" srcId="{3AFAB688-AB06-4D07-8793-E84270FD6D38}" destId="{20AAA51A-AED0-434B-8B1F-DC0FEBE84406}" srcOrd="1" destOrd="0" parTransId="{D518A197-EB9C-4E5D-93AE-18D9CE6E5A0E}" sibTransId="{6C205F89-DFC1-4258-A024-B3B7FD90588D}"/>
    <dgm:cxn modelId="{5A4E8716-3283-4915-85FE-87DE7973FC89}" type="presOf" srcId="{7FD4BEC6-531B-40F0-A871-0F1842BAF7F4}" destId="{8370DFD4-94BE-4D0F-9410-1E678B508116}" srcOrd="0" destOrd="0" presId="urn:microsoft.com/office/officeart/2005/8/layout/hierarchy3"/>
    <dgm:cxn modelId="{A59A43D8-8775-43EA-B02E-E54B67FAD34A}" type="presOf" srcId="{D518A197-EB9C-4E5D-93AE-18D9CE6E5A0E}" destId="{F85168B5-2CF0-4FEE-8A8F-73771D80B482}" srcOrd="0" destOrd="0" presId="urn:microsoft.com/office/officeart/2005/8/layout/hierarchy3"/>
    <dgm:cxn modelId="{B33B0FB9-A48D-4676-AE13-3F6E3E72176C}" type="presParOf" srcId="{676341F0-7977-44F2-B138-57A79EA44AB3}" destId="{FBEECC33-3F6A-430F-8E2D-D5505EB7621D}" srcOrd="0" destOrd="0" presId="urn:microsoft.com/office/officeart/2005/8/layout/hierarchy3"/>
    <dgm:cxn modelId="{359E1848-63DE-49C4-AD0E-D5BC614A1E80}" type="presParOf" srcId="{FBEECC33-3F6A-430F-8E2D-D5505EB7621D}" destId="{6C2A21C9-66EA-4075-AF82-5037EB84B374}" srcOrd="0" destOrd="0" presId="urn:microsoft.com/office/officeart/2005/8/layout/hierarchy3"/>
    <dgm:cxn modelId="{FFE29851-79E5-40C2-A6B1-D810CF242F60}" type="presParOf" srcId="{6C2A21C9-66EA-4075-AF82-5037EB84B374}" destId="{A9601A77-FF23-448A-93A4-226691886F53}" srcOrd="0" destOrd="0" presId="urn:microsoft.com/office/officeart/2005/8/layout/hierarchy3"/>
    <dgm:cxn modelId="{2D9E9CF1-1306-41BE-B2EB-8F4ED27521AE}" type="presParOf" srcId="{6C2A21C9-66EA-4075-AF82-5037EB84B374}" destId="{73141D30-2545-4C3B-B992-594E4F3A0488}" srcOrd="1" destOrd="0" presId="urn:microsoft.com/office/officeart/2005/8/layout/hierarchy3"/>
    <dgm:cxn modelId="{799E245C-FF90-44E8-A596-FAC8BE10F27F}" type="presParOf" srcId="{FBEECC33-3F6A-430F-8E2D-D5505EB7621D}" destId="{4CA4D3E4-F70E-4988-B876-B09D37C83034}" srcOrd="1" destOrd="0" presId="urn:microsoft.com/office/officeart/2005/8/layout/hierarchy3"/>
    <dgm:cxn modelId="{27F69A53-2973-4239-B629-559302CCE2F1}" type="presParOf" srcId="{4CA4D3E4-F70E-4988-B876-B09D37C83034}" destId="{B134632E-9399-4F55-8100-9DCF4F29A1C7}" srcOrd="0" destOrd="0" presId="urn:microsoft.com/office/officeart/2005/8/layout/hierarchy3"/>
    <dgm:cxn modelId="{EEF19C5A-AE57-4D55-AD88-530465BA4E7D}" type="presParOf" srcId="{4CA4D3E4-F70E-4988-B876-B09D37C83034}" destId="{8370DFD4-94BE-4D0F-9410-1E678B508116}" srcOrd="1" destOrd="0" presId="urn:microsoft.com/office/officeart/2005/8/layout/hierarchy3"/>
    <dgm:cxn modelId="{C2D9475B-127F-4975-BEC6-9B0EDB556918}" type="presParOf" srcId="{4CA4D3E4-F70E-4988-B876-B09D37C83034}" destId="{F85168B5-2CF0-4FEE-8A8F-73771D80B482}" srcOrd="2" destOrd="0" presId="urn:microsoft.com/office/officeart/2005/8/layout/hierarchy3"/>
    <dgm:cxn modelId="{339B8869-BC62-43CD-AD43-099B96F2638A}" type="presParOf" srcId="{4CA4D3E4-F70E-4988-B876-B09D37C83034}" destId="{B3661919-F3F3-469F-8FE8-94F693A400FF}" srcOrd="3" destOrd="0" presId="urn:microsoft.com/office/officeart/2005/8/layout/hierarchy3"/>
    <dgm:cxn modelId="{7E55D34F-824B-4CB1-9CBC-ECD7FA6814BE}" type="presParOf" srcId="{676341F0-7977-44F2-B138-57A79EA44AB3}" destId="{303BE749-8556-4C42-B26A-CB3E1DB63D97}" srcOrd="1" destOrd="0" presId="urn:microsoft.com/office/officeart/2005/8/layout/hierarchy3"/>
    <dgm:cxn modelId="{8EBC9BCA-21C2-4803-B54F-4D7D5EF08D63}" type="presParOf" srcId="{303BE749-8556-4C42-B26A-CB3E1DB63D97}" destId="{4F545EA4-ED9F-4CCC-9E4B-C2B1297C1542}" srcOrd="0" destOrd="0" presId="urn:microsoft.com/office/officeart/2005/8/layout/hierarchy3"/>
    <dgm:cxn modelId="{CD569C9B-96A0-48B8-BC81-A780B136FEBF}" type="presParOf" srcId="{4F545EA4-ED9F-4CCC-9E4B-C2B1297C1542}" destId="{7C7F92F0-8BA6-4AD7-B4E6-595060579EB8}" srcOrd="0" destOrd="0" presId="urn:microsoft.com/office/officeart/2005/8/layout/hierarchy3"/>
    <dgm:cxn modelId="{2F1E0B36-F021-428E-A952-26BEDCFCF89D}" type="presParOf" srcId="{4F545EA4-ED9F-4CCC-9E4B-C2B1297C1542}" destId="{5AB361AE-216E-4016-8008-BDF5BEAD4F9E}" srcOrd="1" destOrd="0" presId="urn:microsoft.com/office/officeart/2005/8/layout/hierarchy3"/>
    <dgm:cxn modelId="{EAACF27D-EA24-48EA-9A54-01829A7924CA}" type="presParOf" srcId="{303BE749-8556-4C42-B26A-CB3E1DB63D97}" destId="{E019FAC2-7970-4A41-AE4D-3E7CE6BF7AC1}" srcOrd="1" destOrd="0" presId="urn:microsoft.com/office/officeart/2005/8/layout/hierarchy3"/>
    <dgm:cxn modelId="{2E197E0B-A165-481F-94FA-D2BA854567FB}" type="presParOf" srcId="{E019FAC2-7970-4A41-AE4D-3E7CE6BF7AC1}" destId="{62BAFECA-7405-4CF0-9676-ED1DC55365DD}" srcOrd="0" destOrd="0" presId="urn:microsoft.com/office/officeart/2005/8/layout/hierarchy3"/>
    <dgm:cxn modelId="{07A24187-540F-4A86-9A43-320F70DA1C88}" type="presParOf" srcId="{E019FAC2-7970-4A41-AE4D-3E7CE6BF7AC1}" destId="{93A7F57F-9590-4B29-A02F-D17D5B40674C}" srcOrd="1" destOrd="0" presId="urn:microsoft.com/office/officeart/2005/8/layout/hierarchy3"/>
    <dgm:cxn modelId="{CDA3129D-5D16-425B-B799-467341978445}" type="presParOf" srcId="{E019FAC2-7970-4A41-AE4D-3E7CE6BF7AC1}" destId="{30C95B00-4B94-41C6-8B69-E61CC7509FAB}" srcOrd="2" destOrd="0" presId="urn:microsoft.com/office/officeart/2005/8/layout/hierarchy3"/>
    <dgm:cxn modelId="{C1CF9B75-339F-4DF0-A654-6A1A2E0A4446}" type="presParOf" srcId="{E019FAC2-7970-4A41-AE4D-3E7CE6BF7AC1}" destId="{E628461F-A331-4102-8714-E3BB8320ED87}" srcOrd="3" destOrd="0" presId="urn:microsoft.com/office/officeart/2005/8/layout/hierarchy3"/>
    <dgm:cxn modelId="{2BD8AE9A-BF3E-46C9-B390-D3FAD404D068}" type="presParOf" srcId="{676341F0-7977-44F2-B138-57A79EA44AB3}" destId="{359A6137-084C-430A-A17D-EFFE5FE3ED95}" srcOrd="2" destOrd="0" presId="urn:microsoft.com/office/officeart/2005/8/layout/hierarchy3"/>
    <dgm:cxn modelId="{2C994EA9-B654-46A2-B33F-BDB54129ABE6}" type="presParOf" srcId="{359A6137-084C-430A-A17D-EFFE5FE3ED95}" destId="{BEF11319-DFD4-43D4-BD34-B3FF496B75EF}" srcOrd="0" destOrd="0" presId="urn:microsoft.com/office/officeart/2005/8/layout/hierarchy3"/>
    <dgm:cxn modelId="{86913CD0-9EF6-4ED0-868B-5632AFABD925}" type="presParOf" srcId="{BEF11319-DFD4-43D4-BD34-B3FF496B75EF}" destId="{98584B74-5E0C-43FF-AA58-C64569FDFCD8}" srcOrd="0" destOrd="0" presId="urn:microsoft.com/office/officeart/2005/8/layout/hierarchy3"/>
    <dgm:cxn modelId="{0E623C42-2566-466D-816A-6A5DAF664D69}" type="presParOf" srcId="{BEF11319-DFD4-43D4-BD34-B3FF496B75EF}" destId="{360359AB-6EFF-4908-9BDC-53B91854C26C}" srcOrd="1" destOrd="0" presId="urn:microsoft.com/office/officeart/2005/8/layout/hierarchy3"/>
    <dgm:cxn modelId="{E88E24BE-86CC-4C14-843B-8E18330C8BCC}" type="presParOf" srcId="{359A6137-084C-430A-A17D-EFFE5FE3ED95}" destId="{C0D0E0DC-19FA-4967-8B34-91268973D2D7}" srcOrd="1" destOrd="0" presId="urn:microsoft.com/office/officeart/2005/8/layout/hierarchy3"/>
    <dgm:cxn modelId="{C0D2DD67-E838-47CB-AC90-978C19210B24}" type="presParOf" srcId="{C0D0E0DC-19FA-4967-8B34-91268973D2D7}" destId="{1FCB85EF-FFD3-418F-8D3A-0131B7050AC1}" srcOrd="0" destOrd="0" presId="urn:microsoft.com/office/officeart/2005/8/layout/hierarchy3"/>
    <dgm:cxn modelId="{C9B3C86F-962A-4043-AF98-50E597E681E3}" type="presParOf" srcId="{C0D0E0DC-19FA-4967-8B34-91268973D2D7}" destId="{67634A01-416D-4C76-B1B3-CA2D138BD4B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B9CA15-2F46-4FA2-AB9E-989A7F439D9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9A8E06-5FAD-43C0-B2EE-FED055729315}">
      <dgm:prSet phldrT="[Text]" custT="1"/>
      <dgm:spPr/>
      <dgm:t>
        <a:bodyPr/>
        <a:lstStyle/>
        <a:p>
          <a:r>
            <a:rPr lang="en-US" sz="1600" dirty="0" smtClean="0"/>
            <a:t>More competition</a:t>
          </a:r>
          <a:endParaRPr lang="en-US" sz="1600" dirty="0"/>
        </a:p>
      </dgm:t>
    </dgm:pt>
    <dgm:pt modelId="{5F2A15BA-5036-4A6C-BEF8-C6C8FAA55686}" type="parTrans" cxnId="{51E9B017-83CF-4290-8D4A-F2780884F1D1}">
      <dgm:prSet/>
      <dgm:spPr/>
      <dgm:t>
        <a:bodyPr/>
        <a:lstStyle/>
        <a:p>
          <a:endParaRPr lang="en-US" sz="1600"/>
        </a:p>
      </dgm:t>
    </dgm:pt>
    <dgm:pt modelId="{B9C804EB-13AB-48D1-A61A-67F1D965CE50}" type="sibTrans" cxnId="{51E9B017-83CF-4290-8D4A-F2780884F1D1}">
      <dgm:prSet/>
      <dgm:spPr/>
      <dgm:t>
        <a:bodyPr/>
        <a:lstStyle/>
        <a:p>
          <a:endParaRPr lang="en-US" sz="1600"/>
        </a:p>
      </dgm:t>
    </dgm:pt>
    <dgm:pt modelId="{5251E1AC-5AD4-4D4D-AB35-2205BD33EC7B}">
      <dgm:prSet phldrT="[Text]" custT="1"/>
      <dgm:spPr/>
      <dgm:t>
        <a:bodyPr/>
        <a:lstStyle/>
        <a:p>
          <a:r>
            <a:rPr lang="en-US" sz="1600" dirty="0" smtClean="0"/>
            <a:t>Despite legal deregulation, there remain certain regulations that benefit incumbents</a:t>
          </a:r>
          <a:endParaRPr lang="en-US" sz="1600" dirty="0"/>
        </a:p>
      </dgm:t>
    </dgm:pt>
    <dgm:pt modelId="{B715EE3C-8FF5-4E01-AB5A-0BB2B947F3C3}" type="parTrans" cxnId="{E154715A-DC02-4623-9006-0D8499B53B16}">
      <dgm:prSet/>
      <dgm:spPr/>
      <dgm:t>
        <a:bodyPr/>
        <a:lstStyle/>
        <a:p>
          <a:endParaRPr lang="en-US" sz="1600"/>
        </a:p>
      </dgm:t>
    </dgm:pt>
    <dgm:pt modelId="{10448349-AEC6-40AF-9070-9EECFFF7AD85}" type="sibTrans" cxnId="{E154715A-DC02-4623-9006-0D8499B53B16}">
      <dgm:prSet/>
      <dgm:spPr/>
      <dgm:t>
        <a:bodyPr/>
        <a:lstStyle/>
        <a:p>
          <a:endParaRPr lang="en-US" sz="1600"/>
        </a:p>
      </dgm:t>
    </dgm:pt>
    <dgm:pt modelId="{14EC7350-5AFE-4019-B282-39F31D44B33D}">
      <dgm:prSet phldrT="[Text]" custT="1"/>
      <dgm:spPr/>
      <dgm:t>
        <a:bodyPr/>
        <a:lstStyle/>
        <a:p>
          <a:r>
            <a:rPr lang="en-US" sz="1600" dirty="0" smtClean="0"/>
            <a:t>Better decisions</a:t>
          </a:r>
          <a:endParaRPr lang="en-US" sz="1600" dirty="0"/>
        </a:p>
      </dgm:t>
    </dgm:pt>
    <dgm:pt modelId="{7B494CA8-C68E-418F-8F81-3BF7A64CB56B}" type="parTrans" cxnId="{B2869D42-AE95-4BA4-9C00-F457D1DD76B5}">
      <dgm:prSet/>
      <dgm:spPr/>
      <dgm:t>
        <a:bodyPr/>
        <a:lstStyle/>
        <a:p>
          <a:endParaRPr lang="en-US" sz="1600"/>
        </a:p>
      </dgm:t>
    </dgm:pt>
    <dgm:pt modelId="{E202761C-5FE3-4272-9EB0-9840994A19C8}" type="sibTrans" cxnId="{B2869D42-AE95-4BA4-9C00-F457D1DD76B5}">
      <dgm:prSet/>
      <dgm:spPr/>
      <dgm:t>
        <a:bodyPr/>
        <a:lstStyle/>
        <a:p>
          <a:endParaRPr lang="en-US" sz="1600"/>
        </a:p>
      </dgm:t>
    </dgm:pt>
    <dgm:pt modelId="{91ED8B74-8A8F-4356-98E6-74C1C2595F14}">
      <dgm:prSet phldrT="[Text]" custT="1"/>
      <dgm:spPr/>
      <dgm:t>
        <a:bodyPr/>
        <a:lstStyle/>
        <a:p>
          <a:r>
            <a:rPr lang="en-US" sz="1600" dirty="0" smtClean="0"/>
            <a:t>Data should be converted into information and disseminated to public and private stakeholders</a:t>
          </a:r>
          <a:endParaRPr lang="en-US" sz="1600" dirty="0"/>
        </a:p>
      </dgm:t>
    </dgm:pt>
    <dgm:pt modelId="{48948191-F046-418C-8FAD-0CE8371AF66D}" type="parTrans" cxnId="{A8D95AA3-47B4-48CF-9CFC-FEC63274A80E}">
      <dgm:prSet/>
      <dgm:spPr/>
      <dgm:t>
        <a:bodyPr/>
        <a:lstStyle/>
        <a:p>
          <a:endParaRPr lang="en-US"/>
        </a:p>
      </dgm:t>
    </dgm:pt>
    <dgm:pt modelId="{9DDA1662-F7A3-4572-A53A-2FBEAC23EF1C}" type="sibTrans" cxnId="{A8D95AA3-47B4-48CF-9CFC-FEC63274A80E}">
      <dgm:prSet/>
      <dgm:spPr/>
      <dgm:t>
        <a:bodyPr/>
        <a:lstStyle/>
        <a:p>
          <a:endParaRPr lang="en-US"/>
        </a:p>
      </dgm:t>
    </dgm:pt>
    <dgm:pt modelId="{DF780C97-CDD4-49D7-A1C2-435B2ACA971E}">
      <dgm:prSet phldrT="[Text]" custT="1"/>
      <dgm:spPr/>
      <dgm:t>
        <a:bodyPr/>
        <a:lstStyle/>
        <a:p>
          <a:r>
            <a:rPr lang="en-US" sz="1600" dirty="0" smtClean="0"/>
            <a:t>Numerous reforms can be conducted with regulatory and not legal reforms </a:t>
          </a:r>
          <a:endParaRPr lang="en-US" sz="1600" dirty="0"/>
        </a:p>
      </dgm:t>
    </dgm:pt>
    <dgm:pt modelId="{25967427-C25A-464E-8D0D-DB54F2AFA98E}" type="parTrans" cxnId="{0F571C05-4754-42FE-B936-7A6EF5444DD1}">
      <dgm:prSet/>
      <dgm:spPr/>
      <dgm:t>
        <a:bodyPr/>
        <a:lstStyle/>
        <a:p>
          <a:endParaRPr lang="en-US"/>
        </a:p>
      </dgm:t>
    </dgm:pt>
    <dgm:pt modelId="{01B7394D-26A7-446E-8DDA-525619D87CE6}" type="sibTrans" cxnId="{0F571C05-4754-42FE-B936-7A6EF5444DD1}">
      <dgm:prSet/>
      <dgm:spPr/>
      <dgm:t>
        <a:bodyPr/>
        <a:lstStyle/>
        <a:p>
          <a:endParaRPr lang="en-US"/>
        </a:p>
      </dgm:t>
    </dgm:pt>
    <dgm:pt modelId="{29A164F6-6F52-47D5-8C28-C40BEDFD6C63}">
      <dgm:prSet phldrT="[Text]" custT="1"/>
      <dgm:spPr/>
      <dgm:t>
        <a:bodyPr/>
        <a:lstStyle/>
        <a:p>
          <a:r>
            <a:rPr lang="en-US" sz="1600" dirty="0" smtClean="0"/>
            <a:t>Lower costs</a:t>
          </a:r>
          <a:endParaRPr lang="en-US" sz="1600" dirty="0"/>
        </a:p>
      </dgm:t>
    </dgm:pt>
    <dgm:pt modelId="{03183787-EF17-4FB8-903E-1A2D29BDC70F}" type="parTrans" cxnId="{C8F91C0D-BEEB-4721-9016-411BA4CB5A1C}">
      <dgm:prSet/>
      <dgm:spPr/>
      <dgm:t>
        <a:bodyPr/>
        <a:lstStyle/>
        <a:p>
          <a:endParaRPr lang="en-US"/>
        </a:p>
      </dgm:t>
    </dgm:pt>
    <dgm:pt modelId="{55067DC8-E811-4800-A5BD-BF3C2F26EA19}" type="sibTrans" cxnId="{C8F91C0D-BEEB-4721-9016-411BA4CB5A1C}">
      <dgm:prSet/>
      <dgm:spPr/>
      <dgm:t>
        <a:bodyPr/>
        <a:lstStyle/>
        <a:p>
          <a:endParaRPr lang="en-US"/>
        </a:p>
      </dgm:t>
    </dgm:pt>
    <dgm:pt modelId="{FD9B755C-6DA6-4767-9555-8E4F0E76B05E}">
      <dgm:prSet phldrT="[Text]" custT="1"/>
      <dgm:spPr/>
      <dgm:t>
        <a:bodyPr/>
        <a:lstStyle/>
        <a:p>
          <a:r>
            <a:rPr lang="en-US" sz="1600" dirty="0" smtClean="0"/>
            <a:t>Better coordination among regulators is integral</a:t>
          </a:r>
          <a:endParaRPr lang="en-US" sz="1600" dirty="0"/>
        </a:p>
      </dgm:t>
    </dgm:pt>
    <dgm:pt modelId="{BCE2017F-3140-4179-AAED-CA7B9EF5488A}" type="parTrans" cxnId="{D0BA8123-74A7-4C9C-ACAD-23D981C2380E}">
      <dgm:prSet/>
      <dgm:spPr/>
      <dgm:t>
        <a:bodyPr/>
        <a:lstStyle/>
        <a:p>
          <a:endParaRPr lang="en-US"/>
        </a:p>
      </dgm:t>
    </dgm:pt>
    <dgm:pt modelId="{E83623D5-DB53-4BEF-805E-43FB1D785D4F}" type="sibTrans" cxnId="{D0BA8123-74A7-4C9C-ACAD-23D981C2380E}">
      <dgm:prSet/>
      <dgm:spPr/>
      <dgm:t>
        <a:bodyPr/>
        <a:lstStyle/>
        <a:p>
          <a:endParaRPr lang="en-US"/>
        </a:p>
      </dgm:t>
    </dgm:pt>
    <dgm:pt modelId="{E14D9C69-268E-4233-8E0B-1D7C0E5F47D9}">
      <dgm:prSet phldrT="[Text]" custT="1"/>
      <dgm:spPr/>
      <dgm:t>
        <a:bodyPr/>
        <a:lstStyle/>
        <a:p>
          <a:r>
            <a:rPr lang="en-US" sz="1600" dirty="0" smtClean="0"/>
            <a:t>Streamlined regulations ease market entry, promote operational flexibility, improve competition and lower cost of operations</a:t>
          </a:r>
          <a:endParaRPr lang="en-US" sz="1600" dirty="0"/>
        </a:p>
      </dgm:t>
    </dgm:pt>
    <dgm:pt modelId="{0B3A4546-9B58-4830-950B-068ED9902DCC}" type="parTrans" cxnId="{D256E85F-49E5-4C01-9F08-FD902D0419C9}">
      <dgm:prSet/>
      <dgm:spPr/>
      <dgm:t>
        <a:bodyPr/>
        <a:lstStyle/>
        <a:p>
          <a:endParaRPr lang="en-US"/>
        </a:p>
      </dgm:t>
    </dgm:pt>
    <dgm:pt modelId="{1B4C1CEE-1BEF-4421-8A00-52ABB7717CCB}" type="sibTrans" cxnId="{D256E85F-49E5-4C01-9F08-FD902D0419C9}">
      <dgm:prSet/>
      <dgm:spPr/>
      <dgm:t>
        <a:bodyPr/>
        <a:lstStyle/>
        <a:p>
          <a:endParaRPr lang="en-US"/>
        </a:p>
      </dgm:t>
    </dgm:pt>
    <dgm:pt modelId="{E428D90B-199F-4310-85E9-E23F93F38136}" type="pres">
      <dgm:prSet presAssocID="{A4B9CA15-2F46-4FA2-AB9E-989A7F439D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D75841-EC78-4EC2-B4AC-0B587C1B32E4}" type="pres">
      <dgm:prSet presAssocID="{F49A8E06-5FAD-43C0-B2EE-FED055729315}" presName="composite" presStyleCnt="0"/>
      <dgm:spPr/>
    </dgm:pt>
    <dgm:pt modelId="{4F3EE5BA-FDE2-43B2-9D97-0BED613F9C21}" type="pres">
      <dgm:prSet presAssocID="{F49A8E06-5FAD-43C0-B2EE-FED05572931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CA84B-2E4B-46A6-97AD-8602F6804F65}" type="pres">
      <dgm:prSet presAssocID="{F49A8E06-5FAD-43C0-B2EE-FED055729315}" presName="descendantText" presStyleLbl="alignAcc1" presStyleIdx="0" presStyleCnt="3" custLinFactNeighborX="150" custLinFactNeighborY="-1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9DD7B-B720-4421-AC5D-D94F13BC0994}" type="pres">
      <dgm:prSet presAssocID="{B9C804EB-13AB-48D1-A61A-67F1D965CE50}" presName="sp" presStyleCnt="0"/>
      <dgm:spPr/>
    </dgm:pt>
    <dgm:pt modelId="{8C8ECD93-AB92-417C-98FC-51F4687D407E}" type="pres">
      <dgm:prSet presAssocID="{14EC7350-5AFE-4019-B282-39F31D44B33D}" presName="composite" presStyleCnt="0"/>
      <dgm:spPr/>
    </dgm:pt>
    <dgm:pt modelId="{DA4E654B-E761-40AD-B5D0-61B013101BD4}" type="pres">
      <dgm:prSet presAssocID="{14EC7350-5AFE-4019-B282-39F31D44B33D}" presName="parentText" presStyleLbl="alignNode1" presStyleIdx="1" presStyleCnt="3" custLinFactNeighborX="1442" custLinFactNeighborY="-20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BABA9-95C3-4BF1-A807-E8CC36CEFDE0}" type="pres">
      <dgm:prSet presAssocID="{14EC7350-5AFE-4019-B282-39F31D44B33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51C73-86A8-4D7E-B005-0B1CFC28730D}" type="pres">
      <dgm:prSet presAssocID="{E202761C-5FE3-4272-9EB0-9840994A19C8}" presName="sp" presStyleCnt="0"/>
      <dgm:spPr/>
    </dgm:pt>
    <dgm:pt modelId="{1C5D8858-3508-4E67-AA0E-30890BD99E38}" type="pres">
      <dgm:prSet presAssocID="{29A164F6-6F52-47D5-8C28-C40BEDFD6C63}" presName="composite" presStyleCnt="0"/>
      <dgm:spPr/>
    </dgm:pt>
    <dgm:pt modelId="{D0C446FE-C7A4-4E8D-BA39-B0C3711B4362}" type="pres">
      <dgm:prSet presAssocID="{29A164F6-6F52-47D5-8C28-C40BEDFD6C6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C5830-4383-41EB-950C-15A672A9CC5C}" type="pres">
      <dgm:prSet presAssocID="{29A164F6-6F52-47D5-8C28-C40BEDFD6C6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6C8143-84DB-48E0-9AF6-1120DD511D63}" type="presOf" srcId="{FD9B755C-6DA6-4767-9555-8E4F0E76B05E}" destId="{15ABABA9-95C3-4BF1-A807-E8CC36CEFDE0}" srcOrd="0" destOrd="1" presId="urn:microsoft.com/office/officeart/2005/8/layout/chevron2"/>
    <dgm:cxn modelId="{627BCD3C-B85C-47D7-A0F9-BB7E36C21B62}" type="presOf" srcId="{DF780C97-CDD4-49D7-A1C2-435B2ACA971E}" destId="{05ACA84B-2E4B-46A6-97AD-8602F6804F65}" srcOrd="0" destOrd="1" presId="urn:microsoft.com/office/officeart/2005/8/layout/chevron2"/>
    <dgm:cxn modelId="{0F571C05-4754-42FE-B936-7A6EF5444DD1}" srcId="{F49A8E06-5FAD-43C0-B2EE-FED055729315}" destId="{DF780C97-CDD4-49D7-A1C2-435B2ACA971E}" srcOrd="1" destOrd="0" parTransId="{25967427-C25A-464E-8D0D-DB54F2AFA98E}" sibTransId="{01B7394D-26A7-446E-8DDA-525619D87CE6}"/>
    <dgm:cxn modelId="{D3CA8F0C-BFAD-4702-ABA2-FFCFA8EF85EE}" type="presOf" srcId="{14EC7350-5AFE-4019-B282-39F31D44B33D}" destId="{DA4E654B-E761-40AD-B5D0-61B013101BD4}" srcOrd="0" destOrd="0" presId="urn:microsoft.com/office/officeart/2005/8/layout/chevron2"/>
    <dgm:cxn modelId="{97020B6F-B043-49B9-AAF5-0475F6D97AD4}" type="presOf" srcId="{5251E1AC-5AD4-4D4D-AB35-2205BD33EC7B}" destId="{05ACA84B-2E4B-46A6-97AD-8602F6804F65}" srcOrd="0" destOrd="0" presId="urn:microsoft.com/office/officeart/2005/8/layout/chevron2"/>
    <dgm:cxn modelId="{9568ABE3-F33C-411F-82D9-096026D85C36}" type="presOf" srcId="{F49A8E06-5FAD-43C0-B2EE-FED055729315}" destId="{4F3EE5BA-FDE2-43B2-9D97-0BED613F9C21}" srcOrd="0" destOrd="0" presId="urn:microsoft.com/office/officeart/2005/8/layout/chevron2"/>
    <dgm:cxn modelId="{953F430D-CD8E-4221-8CE7-404CD9DBE940}" type="presOf" srcId="{A4B9CA15-2F46-4FA2-AB9E-989A7F439D94}" destId="{E428D90B-199F-4310-85E9-E23F93F38136}" srcOrd="0" destOrd="0" presId="urn:microsoft.com/office/officeart/2005/8/layout/chevron2"/>
    <dgm:cxn modelId="{D256E85F-49E5-4C01-9F08-FD902D0419C9}" srcId="{29A164F6-6F52-47D5-8C28-C40BEDFD6C63}" destId="{E14D9C69-268E-4233-8E0B-1D7C0E5F47D9}" srcOrd="0" destOrd="0" parTransId="{0B3A4546-9B58-4830-950B-068ED9902DCC}" sibTransId="{1B4C1CEE-1BEF-4421-8A00-52ABB7717CCB}"/>
    <dgm:cxn modelId="{157A0029-8788-4D84-9510-1C0F3C0A1D89}" type="presOf" srcId="{29A164F6-6F52-47D5-8C28-C40BEDFD6C63}" destId="{D0C446FE-C7A4-4E8D-BA39-B0C3711B4362}" srcOrd="0" destOrd="0" presId="urn:microsoft.com/office/officeart/2005/8/layout/chevron2"/>
    <dgm:cxn modelId="{D0BA8123-74A7-4C9C-ACAD-23D981C2380E}" srcId="{14EC7350-5AFE-4019-B282-39F31D44B33D}" destId="{FD9B755C-6DA6-4767-9555-8E4F0E76B05E}" srcOrd="1" destOrd="0" parTransId="{BCE2017F-3140-4179-AAED-CA7B9EF5488A}" sibTransId="{E83623D5-DB53-4BEF-805E-43FB1D785D4F}"/>
    <dgm:cxn modelId="{A8D95AA3-47B4-48CF-9CFC-FEC63274A80E}" srcId="{14EC7350-5AFE-4019-B282-39F31D44B33D}" destId="{91ED8B74-8A8F-4356-98E6-74C1C2595F14}" srcOrd="0" destOrd="0" parTransId="{48948191-F046-418C-8FAD-0CE8371AF66D}" sibTransId="{9DDA1662-F7A3-4572-A53A-2FBEAC23EF1C}"/>
    <dgm:cxn modelId="{D4C9823A-EC6C-48A8-9A56-9C1BB7778D8E}" type="presOf" srcId="{91ED8B74-8A8F-4356-98E6-74C1C2595F14}" destId="{15ABABA9-95C3-4BF1-A807-E8CC36CEFDE0}" srcOrd="0" destOrd="0" presId="urn:microsoft.com/office/officeart/2005/8/layout/chevron2"/>
    <dgm:cxn modelId="{B2869D42-AE95-4BA4-9C00-F457D1DD76B5}" srcId="{A4B9CA15-2F46-4FA2-AB9E-989A7F439D94}" destId="{14EC7350-5AFE-4019-B282-39F31D44B33D}" srcOrd="1" destOrd="0" parTransId="{7B494CA8-C68E-418F-8F81-3BF7A64CB56B}" sibTransId="{E202761C-5FE3-4272-9EB0-9840994A19C8}"/>
    <dgm:cxn modelId="{EB879B56-E626-4B3D-A7D6-7506A7555180}" type="presOf" srcId="{E14D9C69-268E-4233-8E0B-1D7C0E5F47D9}" destId="{F2AC5830-4383-41EB-950C-15A672A9CC5C}" srcOrd="0" destOrd="0" presId="urn:microsoft.com/office/officeart/2005/8/layout/chevron2"/>
    <dgm:cxn modelId="{E154715A-DC02-4623-9006-0D8499B53B16}" srcId="{F49A8E06-5FAD-43C0-B2EE-FED055729315}" destId="{5251E1AC-5AD4-4D4D-AB35-2205BD33EC7B}" srcOrd="0" destOrd="0" parTransId="{B715EE3C-8FF5-4E01-AB5A-0BB2B947F3C3}" sibTransId="{10448349-AEC6-40AF-9070-9EECFFF7AD85}"/>
    <dgm:cxn modelId="{51E9B017-83CF-4290-8D4A-F2780884F1D1}" srcId="{A4B9CA15-2F46-4FA2-AB9E-989A7F439D94}" destId="{F49A8E06-5FAD-43C0-B2EE-FED055729315}" srcOrd="0" destOrd="0" parTransId="{5F2A15BA-5036-4A6C-BEF8-C6C8FAA55686}" sibTransId="{B9C804EB-13AB-48D1-A61A-67F1D965CE50}"/>
    <dgm:cxn modelId="{C8F91C0D-BEEB-4721-9016-411BA4CB5A1C}" srcId="{A4B9CA15-2F46-4FA2-AB9E-989A7F439D94}" destId="{29A164F6-6F52-47D5-8C28-C40BEDFD6C63}" srcOrd="2" destOrd="0" parTransId="{03183787-EF17-4FB8-903E-1A2D29BDC70F}" sibTransId="{55067DC8-E811-4800-A5BD-BF3C2F26EA19}"/>
    <dgm:cxn modelId="{9F50771F-32A7-4662-A833-4FBDD36BF44E}" type="presParOf" srcId="{E428D90B-199F-4310-85E9-E23F93F38136}" destId="{24D75841-EC78-4EC2-B4AC-0B587C1B32E4}" srcOrd="0" destOrd="0" presId="urn:microsoft.com/office/officeart/2005/8/layout/chevron2"/>
    <dgm:cxn modelId="{EFA04FF0-9F58-4C74-9101-F782DCD5BDF0}" type="presParOf" srcId="{24D75841-EC78-4EC2-B4AC-0B587C1B32E4}" destId="{4F3EE5BA-FDE2-43B2-9D97-0BED613F9C21}" srcOrd="0" destOrd="0" presId="urn:microsoft.com/office/officeart/2005/8/layout/chevron2"/>
    <dgm:cxn modelId="{898A85B7-ECDE-42F7-BF25-D8BE57DD4E09}" type="presParOf" srcId="{24D75841-EC78-4EC2-B4AC-0B587C1B32E4}" destId="{05ACA84B-2E4B-46A6-97AD-8602F6804F65}" srcOrd="1" destOrd="0" presId="urn:microsoft.com/office/officeart/2005/8/layout/chevron2"/>
    <dgm:cxn modelId="{4CF2EFFA-B987-4EAC-A31A-BE8715174D60}" type="presParOf" srcId="{E428D90B-199F-4310-85E9-E23F93F38136}" destId="{0639DD7B-B720-4421-AC5D-D94F13BC0994}" srcOrd="1" destOrd="0" presId="urn:microsoft.com/office/officeart/2005/8/layout/chevron2"/>
    <dgm:cxn modelId="{5FB2A511-B5E2-4DAE-AB99-6201F79DDCC0}" type="presParOf" srcId="{E428D90B-199F-4310-85E9-E23F93F38136}" destId="{8C8ECD93-AB92-417C-98FC-51F4687D407E}" srcOrd="2" destOrd="0" presId="urn:microsoft.com/office/officeart/2005/8/layout/chevron2"/>
    <dgm:cxn modelId="{6D4C4F02-7524-4D57-99D0-EB7E0387050B}" type="presParOf" srcId="{8C8ECD93-AB92-417C-98FC-51F4687D407E}" destId="{DA4E654B-E761-40AD-B5D0-61B013101BD4}" srcOrd="0" destOrd="0" presId="urn:microsoft.com/office/officeart/2005/8/layout/chevron2"/>
    <dgm:cxn modelId="{EE009BA0-1C49-40F9-9C29-44CD1F4E9360}" type="presParOf" srcId="{8C8ECD93-AB92-417C-98FC-51F4687D407E}" destId="{15ABABA9-95C3-4BF1-A807-E8CC36CEFDE0}" srcOrd="1" destOrd="0" presId="urn:microsoft.com/office/officeart/2005/8/layout/chevron2"/>
    <dgm:cxn modelId="{D2877A99-C313-4DF3-993B-38F1BB19EC5E}" type="presParOf" srcId="{E428D90B-199F-4310-85E9-E23F93F38136}" destId="{94F51C73-86A8-4D7E-B005-0B1CFC28730D}" srcOrd="3" destOrd="0" presId="urn:microsoft.com/office/officeart/2005/8/layout/chevron2"/>
    <dgm:cxn modelId="{76D5BA5A-A034-4F8A-A572-812D9B7FA8F3}" type="presParOf" srcId="{E428D90B-199F-4310-85E9-E23F93F38136}" destId="{1C5D8858-3508-4E67-AA0E-30890BD99E38}" srcOrd="4" destOrd="0" presId="urn:microsoft.com/office/officeart/2005/8/layout/chevron2"/>
    <dgm:cxn modelId="{79A611C8-6039-477D-8C07-CD7D7FC23218}" type="presParOf" srcId="{1C5D8858-3508-4E67-AA0E-30890BD99E38}" destId="{D0C446FE-C7A4-4E8D-BA39-B0C3711B4362}" srcOrd="0" destOrd="0" presId="urn:microsoft.com/office/officeart/2005/8/layout/chevron2"/>
    <dgm:cxn modelId="{ED938EEA-7F09-4A33-BFE5-1DAC24CD2104}" type="presParOf" srcId="{1C5D8858-3508-4E67-AA0E-30890BD99E38}" destId="{F2AC5830-4383-41EB-950C-15A672A9CC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945702-DF34-4D5B-9831-AA23AC33D10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AB688-AB06-4D07-8793-E84270FD6D38}">
      <dgm:prSet phldrT="[Text]"/>
      <dgm:spPr/>
      <dgm:t>
        <a:bodyPr/>
        <a:lstStyle/>
        <a:p>
          <a:r>
            <a:rPr lang="en-US" dirty="0" smtClean="0"/>
            <a:t>CPC</a:t>
          </a:r>
          <a:endParaRPr lang="en-US" dirty="0"/>
        </a:p>
      </dgm:t>
    </dgm:pt>
    <dgm:pt modelId="{83A45B7D-473A-443B-9FAD-25CCA47F2D8A}" type="parTrans" cxnId="{716696A9-F58C-4145-A384-AEC91664D508}">
      <dgm:prSet/>
      <dgm:spPr/>
      <dgm:t>
        <a:bodyPr/>
        <a:lstStyle/>
        <a:p>
          <a:endParaRPr lang="en-US"/>
        </a:p>
      </dgm:t>
    </dgm:pt>
    <dgm:pt modelId="{E0CDE9B6-D3DD-4FB6-94D6-28EA5ABA5660}" type="sibTrans" cxnId="{716696A9-F58C-4145-A384-AEC91664D508}">
      <dgm:prSet/>
      <dgm:spPr/>
      <dgm:t>
        <a:bodyPr/>
        <a:lstStyle/>
        <a:p>
          <a:endParaRPr lang="en-US"/>
        </a:p>
      </dgm:t>
    </dgm:pt>
    <dgm:pt modelId="{20AAA51A-AED0-434B-8B1F-DC0FEBE84406}">
      <dgm:prSet phldrT="[Text]"/>
      <dgm:spPr/>
      <dgm:t>
        <a:bodyPr/>
        <a:lstStyle/>
        <a:p>
          <a:r>
            <a:rPr lang="en-US" dirty="0" smtClean="0"/>
            <a:t>Expedite CPC approval process</a:t>
          </a:r>
          <a:endParaRPr lang="en-US" dirty="0"/>
        </a:p>
      </dgm:t>
    </dgm:pt>
    <dgm:pt modelId="{D518A197-EB9C-4E5D-93AE-18D9CE6E5A0E}" type="parTrans" cxnId="{023D9B7F-0A2C-4F58-BE39-E0A53CE1AD12}">
      <dgm:prSet/>
      <dgm:spPr/>
      <dgm:t>
        <a:bodyPr/>
        <a:lstStyle/>
        <a:p>
          <a:endParaRPr lang="en-US"/>
        </a:p>
      </dgm:t>
    </dgm:pt>
    <dgm:pt modelId="{6C205F89-DFC1-4258-A024-B3B7FD90588D}" type="sibTrans" cxnId="{023D9B7F-0A2C-4F58-BE39-E0A53CE1AD12}">
      <dgm:prSet/>
      <dgm:spPr/>
      <dgm:t>
        <a:bodyPr/>
        <a:lstStyle/>
        <a:p>
          <a:endParaRPr lang="en-US"/>
        </a:p>
      </dgm:t>
    </dgm:pt>
    <dgm:pt modelId="{7845D3D0-0A26-4E28-BB80-151E28BC4FB8}">
      <dgm:prSet phldrT="[Text]"/>
      <dgm:spPr/>
      <dgm:t>
        <a:bodyPr/>
        <a:lstStyle/>
        <a:p>
          <a:r>
            <a:rPr lang="en-US" dirty="0" smtClean="0"/>
            <a:t>Remove distinction b/w CPC types</a:t>
          </a:r>
          <a:endParaRPr lang="en-US" dirty="0"/>
        </a:p>
      </dgm:t>
    </dgm:pt>
    <dgm:pt modelId="{D6D2DD9E-35F7-48AC-8790-AD1FE9D46235}" type="parTrans" cxnId="{3BF09558-6116-4E0E-8BF1-3C2F5DBC276A}">
      <dgm:prSet/>
      <dgm:spPr/>
      <dgm:t>
        <a:bodyPr/>
        <a:lstStyle/>
        <a:p>
          <a:endParaRPr lang="en-US"/>
        </a:p>
      </dgm:t>
    </dgm:pt>
    <dgm:pt modelId="{314C362C-D8F7-45C9-ABFF-C2C3800F4075}" type="sibTrans" cxnId="{3BF09558-6116-4E0E-8BF1-3C2F5DBC276A}">
      <dgm:prSet/>
      <dgm:spPr/>
      <dgm:t>
        <a:bodyPr/>
        <a:lstStyle/>
        <a:p>
          <a:endParaRPr lang="en-US"/>
        </a:p>
      </dgm:t>
    </dgm:pt>
    <dgm:pt modelId="{4F6319AB-40A0-4F10-A024-E6511C351B1C}">
      <dgm:prSet phldrT="[Text]"/>
      <dgm:spPr/>
      <dgm:t>
        <a:bodyPr/>
        <a:lstStyle/>
        <a:p>
          <a:r>
            <a:rPr lang="en-US" dirty="0" smtClean="0"/>
            <a:t>Simplify CPC amendment process</a:t>
          </a:r>
          <a:endParaRPr lang="en-US" dirty="0"/>
        </a:p>
      </dgm:t>
    </dgm:pt>
    <dgm:pt modelId="{D9D97278-DD3A-4538-AB32-732FC245E7EB}" type="parTrans" cxnId="{7510ED23-6F25-4B01-9B5A-76E5CEEE3937}">
      <dgm:prSet/>
      <dgm:spPr/>
      <dgm:t>
        <a:bodyPr/>
        <a:lstStyle/>
        <a:p>
          <a:endParaRPr lang="en-US"/>
        </a:p>
      </dgm:t>
    </dgm:pt>
    <dgm:pt modelId="{246185F7-AA93-4203-BFEF-7E132716495E}" type="sibTrans" cxnId="{7510ED23-6F25-4B01-9B5A-76E5CEEE3937}">
      <dgm:prSet/>
      <dgm:spPr/>
      <dgm:t>
        <a:bodyPr/>
        <a:lstStyle/>
        <a:p>
          <a:endParaRPr lang="en-US"/>
        </a:p>
      </dgm:t>
    </dgm:pt>
    <dgm:pt modelId="{676341F0-7977-44F2-B138-57A79EA44AB3}" type="pres">
      <dgm:prSet presAssocID="{CE945702-DF34-4D5B-9831-AA23AC33D1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EECC33-3F6A-430F-8E2D-D5505EB7621D}" type="pres">
      <dgm:prSet presAssocID="{3AFAB688-AB06-4D07-8793-E84270FD6D38}" presName="root" presStyleCnt="0"/>
      <dgm:spPr/>
    </dgm:pt>
    <dgm:pt modelId="{6C2A21C9-66EA-4075-AF82-5037EB84B374}" type="pres">
      <dgm:prSet presAssocID="{3AFAB688-AB06-4D07-8793-E84270FD6D38}" presName="rootComposite" presStyleCnt="0"/>
      <dgm:spPr/>
    </dgm:pt>
    <dgm:pt modelId="{A9601A77-FF23-448A-93A4-226691886F53}" type="pres">
      <dgm:prSet presAssocID="{3AFAB688-AB06-4D07-8793-E84270FD6D38}" presName="rootText" presStyleLbl="node1" presStyleIdx="0" presStyleCnt="1"/>
      <dgm:spPr/>
      <dgm:t>
        <a:bodyPr/>
        <a:lstStyle/>
        <a:p>
          <a:endParaRPr lang="en-US"/>
        </a:p>
      </dgm:t>
    </dgm:pt>
    <dgm:pt modelId="{73141D30-2545-4C3B-B992-594E4F3A0488}" type="pres">
      <dgm:prSet presAssocID="{3AFAB688-AB06-4D07-8793-E84270FD6D38}" presName="rootConnector" presStyleLbl="node1" presStyleIdx="0" presStyleCnt="1"/>
      <dgm:spPr/>
      <dgm:t>
        <a:bodyPr/>
        <a:lstStyle/>
        <a:p>
          <a:endParaRPr lang="en-US"/>
        </a:p>
      </dgm:t>
    </dgm:pt>
    <dgm:pt modelId="{4CA4D3E4-F70E-4988-B876-B09D37C83034}" type="pres">
      <dgm:prSet presAssocID="{3AFAB688-AB06-4D07-8793-E84270FD6D38}" presName="childShape" presStyleCnt="0"/>
      <dgm:spPr/>
    </dgm:pt>
    <dgm:pt modelId="{F85168B5-2CF0-4FEE-8A8F-73771D80B482}" type="pres">
      <dgm:prSet presAssocID="{D518A197-EB9C-4E5D-93AE-18D9CE6E5A0E}" presName="Name13" presStyleLbl="parChTrans1D2" presStyleIdx="0" presStyleCnt="3"/>
      <dgm:spPr/>
      <dgm:t>
        <a:bodyPr/>
        <a:lstStyle/>
        <a:p>
          <a:endParaRPr lang="en-US"/>
        </a:p>
      </dgm:t>
    </dgm:pt>
    <dgm:pt modelId="{B3661919-F3F3-469F-8FE8-94F693A400FF}" type="pres">
      <dgm:prSet presAssocID="{20AAA51A-AED0-434B-8B1F-DC0FEBE84406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1AC24-277F-471F-9224-A2109687CC1A}" type="pres">
      <dgm:prSet presAssocID="{D6D2DD9E-35F7-48AC-8790-AD1FE9D46235}" presName="Name13" presStyleLbl="parChTrans1D2" presStyleIdx="1" presStyleCnt="3"/>
      <dgm:spPr/>
      <dgm:t>
        <a:bodyPr/>
        <a:lstStyle/>
        <a:p>
          <a:endParaRPr lang="en-US"/>
        </a:p>
      </dgm:t>
    </dgm:pt>
    <dgm:pt modelId="{D0EAE26C-71E5-4C02-AEF3-666139036A9C}" type="pres">
      <dgm:prSet presAssocID="{7845D3D0-0A26-4E28-BB80-151E28BC4FB8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B8160-25D4-474A-AFEA-A97E60D2CF7A}" type="pres">
      <dgm:prSet presAssocID="{D9D97278-DD3A-4538-AB32-732FC245E7EB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DAF7BC6-D170-42FA-859F-51D68E590520}" type="pres">
      <dgm:prSet presAssocID="{4F6319AB-40A0-4F10-A024-E6511C351B1C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A64A36-2EC1-424C-8401-F2C5604BC270}" type="presOf" srcId="{D6D2DD9E-35F7-48AC-8790-AD1FE9D46235}" destId="{D801AC24-277F-471F-9224-A2109687CC1A}" srcOrd="0" destOrd="0" presId="urn:microsoft.com/office/officeart/2005/8/layout/hierarchy3"/>
    <dgm:cxn modelId="{BBE99263-0C9C-4587-8999-D9DC3645A4D1}" type="presOf" srcId="{20AAA51A-AED0-434B-8B1F-DC0FEBE84406}" destId="{B3661919-F3F3-469F-8FE8-94F693A400FF}" srcOrd="0" destOrd="0" presId="urn:microsoft.com/office/officeart/2005/8/layout/hierarchy3"/>
    <dgm:cxn modelId="{6337391D-7D0D-47C1-BD4C-B3766DB727CF}" type="presOf" srcId="{D9D97278-DD3A-4538-AB32-732FC245E7EB}" destId="{658B8160-25D4-474A-AFEA-A97E60D2CF7A}" srcOrd="0" destOrd="0" presId="urn:microsoft.com/office/officeart/2005/8/layout/hierarchy3"/>
    <dgm:cxn modelId="{50A77082-56D7-45C2-8262-BDB565B7BD93}" type="presOf" srcId="{4F6319AB-40A0-4F10-A024-E6511C351B1C}" destId="{FDAF7BC6-D170-42FA-859F-51D68E590520}" srcOrd="0" destOrd="0" presId="urn:microsoft.com/office/officeart/2005/8/layout/hierarchy3"/>
    <dgm:cxn modelId="{A2E3BF05-38B7-43FB-A2E2-6407760ECD32}" type="presOf" srcId="{CE945702-DF34-4D5B-9831-AA23AC33D105}" destId="{676341F0-7977-44F2-B138-57A79EA44AB3}" srcOrd="0" destOrd="0" presId="urn:microsoft.com/office/officeart/2005/8/layout/hierarchy3"/>
    <dgm:cxn modelId="{716696A9-F58C-4145-A384-AEC91664D508}" srcId="{CE945702-DF34-4D5B-9831-AA23AC33D105}" destId="{3AFAB688-AB06-4D07-8793-E84270FD6D38}" srcOrd="0" destOrd="0" parTransId="{83A45B7D-473A-443B-9FAD-25CCA47F2D8A}" sibTransId="{E0CDE9B6-D3DD-4FB6-94D6-28EA5ABA5660}"/>
    <dgm:cxn modelId="{17424CFC-6F60-4963-B96A-A0A10A1124E9}" type="presOf" srcId="{3AFAB688-AB06-4D07-8793-E84270FD6D38}" destId="{A9601A77-FF23-448A-93A4-226691886F53}" srcOrd="0" destOrd="0" presId="urn:microsoft.com/office/officeart/2005/8/layout/hierarchy3"/>
    <dgm:cxn modelId="{A75DCC9E-55D2-4232-A0EA-4A75B80BE37F}" type="presOf" srcId="{7845D3D0-0A26-4E28-BB80-151E28BC4FB8}" destId="{D0EAE26C-71E5-4C02-AEF3-666139036A9C}" srcOrd="0" destOrd="0" presId="urn:microsoft.com/office/officeart/2005/8/layout/hierarchy3"/>
    <dgm:cxn modelId="{7510ED23-6F25-4B01-9B5A-76E5CEEE3937}" srcId="{3AFAB688-AB06-4D07-8793-E84270FD6D38}" destId="{4F6319AB-40A0-4F10-A024-E6511C351B1C}" srcOrd="2" destOrd="0" parTransId="{D9D97278-DD3A-4538-AB32-732FC245E7EB}" sibTransId="{246185F7-AA93-4203-BFEF-7E132716495E}"/>
    <dgm:cxn modelId="{3BF09558-6116-4E0E-8BF1-3C2F5DBC276A}" srcId="{3AFAB688-AB06-4D07-8793-E84270FD6D38}" destId="{7845D3D0-0A26-4E28-BB80-151E28BC4FB8}" srcOrd="1" destOrd="0" parTransId="{D6D2DD9E-35F7-48AC-8790-AD1FE9D46235}" sibTransId="{314C362C-D8F7-45C9-ABFF-C2C3800F4075}"/>
    <dgm:cxn modelId="{023D9B7F-0A2C-4F58-BE39-E0A53CE1AD12}" srcId="{3AFAB688-AB06-4D07-8793-E84270FD6D38}" destId="{20AAA51A-AED0-434B-8B1F-DC0FEBE84406}" srcOrd="0" destOrd="0" parTransId="{D518A197-EB9C-4E5D-93AE-18D9CE6E5A0E}" sibTransId="{6C205F89-DFC1-4258-A024-B3B7FD90588D}"/>
    <dgm:cxn modelId="{B8D664C0-C633-4C3C-B66D-B223BE5E55E6}" type="presOf" srcId="{3AFAB688-AB06-4D07-8793-E84270FD6D38}" destId="{73141D30-2545-4C3B-B992-594E4F3A0488}" srcOrd="1" destOrd="0" presId="urn:microsoft.com/office/officeart/2005/8/layout/hierarchy3"/>
    <dgm:cxn modelId="{97B7A3FF-C023-4D76-8800-F91916DDA8D2}" type="presOf" srcId="{D518A197-EB9C-4E5D-93AE-18D9CE6E5A0E}" destId="{F85168B5-2CF0-4FEE-8A8F-73771D80B482}" srcOrd="0" destOrd="0" presId="urn:microsoft.com/office/officeart/2005/8/layout/hierarchy3"/>
    <dgm:cxn modelId="{62086E60-9CE5-4C4C-A9E8-26A9DF117826}" type="presParOf" srcId="{676341F0-7977-44F2-B138-57A79EA44AB3}" destId="{FBEECC33-3F6A-430F-8E2D-D5505EB7621D}" srcOrd="0" destOrd="0" presId="urn:microsoft.com/office/officeart/2005/8/layout/hierarchy3"/>
    <dgm:cxn modelId="{FA1E5923-152E-4812-8B18-2413DE9BCFA5}" type="presParOf" srcId="{FBEECC33-3F6A-430F-8E2D-D5505EB7621D}" destId="{6C2A21C9-66EA-4075-AF82-5037EB84B374}" srcOrd="0" destOrd="0" presId="urn:microsoft.com/office/officeart/2005/8/layout/hierarchy3"/>
    <dgm:cxn modelId="{83AA0EF6-CDD0-40D1-B612-5C5C435D50F5}" type="presParOf" srcId="{6C2A21C9-66EA-4075-AF82-5037EB84B374}" destId="{A9601A77-FF23-448A-93A4-226691886F53}" srcOrd="0" destOrd="0" presId="urn:microsoft.com/office/officeart/2005/8/layout/hierarchy3"/>
    <dgm:cxn modelId="{627B292E-7347-43D7-818A-783652B3B4F8}" type="presParOf" srcId="{6C2A21C9-66EA-4075-AF82-5037EB84B374}" destId="{73141D30-2545-4C3B-B992-594E4F3A0488}" srcOrd="1" destOrd="0" presId="urn:microsoft.com/office/officeart/2005/8/layout/hierarchy3"/>
    <dgm:cxn modelId="{8F3B00CE-A868-4871-A6D2-B41F531DCE46}" type="presParOf" srcId="{FBEECC33-3F6A-430F-8E2D-D5505EB7621D}" destId="{4CA4D3E4-F70E-4988-B876-B09D37C83034}" srcOrd="1" destOrd="0" presId="urn:microsoft.com/office/officeart/2005/8/layout/hierarchy3"/>
    <dgm:cxn modelId="{91C69D0A-C901-4EC4-9B58-6084EA32C402}" type="presParOf" srcId="{4CA4D3E4-F70E-4988-B876-B09D37C83034}" destId="{F85168B5-2CF0-4FEE-8A8F-73771D80B482}" srcOrd="0" destOrd="0" presId="urn:microsoft.com/office/officeart/2005/8/layout/hierarchy3"/>
    <dgm:cxn modelId="{E943B596-054B-45C6-8F76-01860FB78B3A}" type="presParOf" srcId="{4CA4D3E4-F70E-4988-B876-B09D37C83034}" destId="{B3661919-F3F3-469F-8FE8-94F693A400FF}" srcOrd="1" destOrd="0" presId="urn:microsoft.com/office/officeart/2005/8/layout/hierarchy3"/>
    <dgm:cxn modelId="{55F140E9-E355-4BB1-A150-F39B624E1FD2}" type="presParOf" srcId="{4CA4D3E4-F70E-4988-B876-B09D37C83034}" destId="{D801AC24-277F-471F-9224-A2109687CC1A}" srcOrd="2" destOrd="0" presId="urn:microsoft.com/office/officeart/2005/8/layout/hierarchy3"/>
    <dgm:cxn modelId="{54D3F71B-8B61-4AB4-97D1-BCD714C40E42}" type="presParOf" srcId="{4CA4D3E4-F70E-4988-B876-B09D37C83034}" destId="{D0EAE26C-71E5-4C02-AEF3-666139036A9C}" srcOrd="3" destOrd="0" presId="urn:microsoft.com/office/officeart/2005/8/layout/hierarchy3"/>
    <dgm:cxn modelId="{84A10063-402D-4EED-B972-A3E384994CA8}" type="presParOf" srcId="{4CA4D3E4-F70E-4988-B876-B09D37C83034}" destId="{658B8160-25D4-474A-AFEA-A97E60D2CF7A}" srcOrd="4" destOrd="0" presId="urn:microsoft.com/office/officeart/2005/8/layout/hierarchy3"/>
    <dgm:cxn modelId="{DE2B2315-F6EC-4B04-8058-DACC4A8FE669}" type="presParOf" srcId="{4CA4D3E4-F70E-4988-B876-B09D37C83034}" destId="{FDAF7BC6-D170-42FA-859F-51D68E59052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945702-DF34-4D5B-9831-AA23AC33D10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AB688-AB06-4D07-8793-E84270FD6D38}">
      <dgm:prSet phldrT="[Text]"/>
      <dgm:spPr/>
      <dgm:t>
        <a:bodyPr/>
        <a:lstStyle/>
        <a:p>
          <a:r>
            <a:rPr lang="en-US" dirty="0" smtClean="0"/>
            <a:t>Cargo handling</a:t>
          </a:r>
          <a:endParaRPr lang="en-US" dirty="0"/>
        </a:p>
      </dgm:t>
    </dgm:pt>
    <dgm:pt modelId="{83A45B7D-473A-443B-9FAD-25CCA47F2D8A}" type="parTrans" cxnId="{716696A9-F58C-4145-A384-AEC91664D508}">
      <dgm:prSet/>
      <dgm:spPr/>
      <dgm:t>
        <a:bodyPr/>
        <a:lstStyle/>
        <a:p>
          <a:endParaRPr lang="en-US"/>
        </a:p>
      </dgm:t>
    </dgm:pt>
    <dgm:pt modelId="{E0CDE9B6-D3DD-4FB6-94D6-28EA5ABA5660}" type="sibTrans" cxnId="{716696A9-F58C-4145-A384-AEC91664D508}">
      <dgm:prSet/>
      <dgm:spPr/>
      <dgm:t>
        <a:bodyPr/>
        <a:lstStyle/>
        <a:p>
          <a:endParaRPr lang="en-US"/>
        </a:p>
      </dgm:t>
    </dgm:pt>
    <dgm:pt modelId="{20AAA51A-AED0-434B-8B1F-DC0FEBE84406}">
      <dgm:prSet phldrT="[Text]"/>
      <dgm:spPr/>
      <dgm:t>
        <a:bodyPr/>
        <a:lstStyle/>
        <a:p>
          <a:r>
            <a:rPr lang="en-US" dirty="0" smtClean="0"/>
            <a:t>Remove nexus b/w PPA revenue and cargo handling charges</a:t>
          </a:r>
          <a:endParaRPr lang="en-US" dirty="0"/>
        </a:p>
      </dgm:t>
    </dgm:pt>
    <dgm:pt modelId="{D518A197-EB9C-4E5D-93AE-18D9CE6E5A0E}" type="parTrans" cxnId="{023D9B7F-0A2C-4F58-BE39-E0A53CE1AD12}">
      <dgm:prSet/>
      <dgm:spPr/>
      <dgm:t>
        <a:bodyPr/>
        <a:lstStyle/>
        <a:p>
          <a:endParaRPr lang="en-US"/>
        </a:p>
      </dgm:t>
    </dgm:pt>
    <dgm:pt modelId="{6C205F89-DFC1-4258-A024-B3B7FD90588D}" type="sibTrans" cxnId="{023D9B7F-0A2C-4F58-BE39-E0A53CE1AD12}">
      <dgm:prSet/>
      <dgm:spPr/>
      <dgm:t>
        <a:bodyPr/>
        <a:lstStyle/>
        <a:p>
          <a:endParaRPr lang="en-US"/>
        </a:p>
      </dgm:t>
    </dgm:pt>
    <dgm:pt modelId="{676341F0-7977-44F2-B138-57A79EA44AB3}" type="pres">
      <dgm:prSet presAssocID="{CE945702-DF34-4D5B-9831-AA23AC33D1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EECC33-3F6A-430F-8E2D-D5505EB7621D}" type="pres">
      <dgm:prSet presAssocID="{3AFAB688-AB06-4D07-8793-E84270FD6D38}" presName="root" presStyleCnt="0"/>
      <dgm:spPr/>
    </dgm:pt>
    <dgm:pt modelId="{6C2A21C9-66EA-4075-AF82-5037EB84B374}" type="pres">
      <dgm:prSet presAssocID="{3AFAB688-AB06-4D07-8793-E84270FD6D38}" presName="rootComposite" presStyleCnt="0"/>
      <dgm:spPr/>
    </dgm:pt>
    <dgm:pt modelId="{A9601A77-FF23-448A-93A4-226691886F53}" type="pres">
      <dgm:prSet presAssocID="{3AFAB688-AB06-4D07-8793-E84270FD6D38}" presName="rootText" presStyleLbl="node1" presStyleIdx="0" presStyleCnt="1" custScaleY="123125"/>
      <dgm:spPr/>
      <dgm:t>
        <a:bodyPr/>
        <a:lstStyle/>
        <a:p>
          <a:endParaRPr lang="en-US"/>
        </a:p>
      </dgm:t>
    </dgm:pt>
    <dgm:pt modelId="{73141D30-2545-4C3B-B992-594E4F3A0488}" type="pres">
      <dgm:prSet presAssocID="{3AFAB688-AB06-4D07-8793-E84270FD6D38}" presName="rootConnector" presStyleLbl="node1" presStyleIdx="0" presStyleCnt="1"/>
      <dgm:spPr/>
      <dgm:t>
        <a:bodyPr/>
        <a:lstStyle/>
        <a:p>
          <a:endParaRPr lang="en-US"/>
        </a:p>
      </dgm:t>
    </dgm:pt>
    <dgm:pt modelId="{4CA4D3E4-F70E-4988-B876-B09D37C83034}" type="pres">
      <dgm:prSet presAssocID="{3AFAB688-AB06-4D07-8793-E84270FD6D38}" presName="childShape" presStyleCnt="0"/>
      <dgm:spPr/>
    </dgm:pt>
    <dgm:pt modelId="{F85168B5-2CF0-4FEE-8A8F-73771D80B482}" type="pres">
      <dgm:prSet presAssocID="{D518A197-EB9C-4E5D-93AE-18D9CE6E5A0E}" presName="Name13" presStyleLbl="parChTrans1D2" presStyleIdx="0" presStyleCnt="1"/>
      <dgm:spPr/>
      <dgm:t>
        <a:bodyPr/>
        <a:lstStyle/>
        <a:p>
          <a:endParaRPr lang="en-US"/>
        </a:p>
      </dgm:t>
    </dgm:pt>
    <dgm:pt modelId="{B3661919-F3F3-469F-8FE8-94F693A400FF}" type="pres">
      <dgm:prSet presAssocID="{20AAA51A-AED0-434B-8B1F-DC0FEBE84406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D0CC18-9FDB-48D1-B8D1-2BB706D0C946}" type="presOf" srcId="{D518A197-EB9C-4E5D-93AE-18D9CE6E5A0E}" destId="{F85168B5-2CF0-4FEE-8A8F-73771D80B482}" srcOrd="0" destOrd="0" presId="urn:microsoft.com/office/officeart/2005/8/layout/hierarchy3"/>
    <dgm:cxn modelId="{97E0F492-4BF8-4CD7-9AD1-9FBDCFF8A7BD}" type="presOf" srcId="{3AFAB688-AB06-4D07-8793-E84270FD6D38}" destId="{73141D30-2545-4C3B-B992-594E4F3A0488}" srcOrd="1" destOrd="0" presId="urn:microsoft.com/office/officeart/2005/8/layout/hierarchy3"/>
    <dgm:cxn modelId="{4C31F699-6D05-4311-9C32-DC267DBD100D}" type="presOf" srcId="{20AAA51A-AED0-434B-8B1F-DC0FEBE84406}" destId="{B3661919-F3F3-469F-8FE8-94F693A400FF}" srcOrd="0" destOrd="0" presId="urn:microsoft.com/office/officeart/2005/8/layout/hierarchy3"/>
    <dgm:cxn modelId="{50F718DD-4FEA-4D1F-8DBB-B39501F33BC5}" type="presOf" srcId="{CE945702-DF34-4D5B-9831-AA23AC33D105}" destId="{676341F0-7977-44F2-B138-57A79EA44AB3}" srcOrd="0" destOrd="0" presId="urn:microsoft.com/office/officeart/2005/8/layout/hierarchy3"/>
    <dgm:cxn modelId="{023D9B7F-0A2C-4F58-BE39-E0A53CE1AD12}" srcId="{3AFAB688-AB06-4D07-8793-E84270FD6D38}" destId="{20AAA51A-AED0-434B-8B1F-DC0FEBE84406}" srcOrd="0" destOrd="0" parTransId="{D518A197-EB9C-4E5D-93AE-18D9CE6E5A0E}" sibTransId="{6C205F89-DFC1-4258-A024-B3B7FD90588D}"/>
    <dgm:cxn modelId="{18F9A17C-12FE-4A42-A2DA-F5CD1E70DCC3}" type="presOf" srcId="{3AFAB688-AB06-4D07-8793-E84270FD6D38}" destId="{A9601A77-FF23-448A-93A4-226691886F53}" srcOrd="0" destOrd="0" presId="urn:microsoft.com/office/officeart/2005/8/layout/hierarchy3"/>
    <dgm:cxn modelId="{716696A9-F58C-4145-A384-AEC91664D508}" srcId="{CE945702-DF34-4D5B-9831-AA23AC33D105}" destId="{3AFAB688-AB06-4D07-8793-E84270FD6D38}" srcOrd="0" destOrd="0" parTransId="{83A45B7D-473A-443B-9FAD-25CCA47F2D8A}" sibTransId="{E0CDE9B6-D3DD-4FB6-94D6-28EA5ABA5660}"/>
    <dgm:cxn modelId="{82D34637-69A6-49B4-9EFF-17E6E2618AAE}" type="presParOf" srcId="{676341F0-7977-44F2-B138-57A79EA44AB3}" destId="{FBEECC33-3F6A-430F-8E2D-D5505EB7621D}" srcOrd="0" destOrd="0" presId="urn:microsoft.com/office/officeart/2005/8/layout/hierarchy3"/>
    <dgm:cxn modelId="{0F67F1F8-DBE7-4629-B7CC-D5CBB01867CE}" type="presParOf" srcId="{FBEECC33-3F6A-430F-8E2D-D5505EB7621D}" destId="{6C2A21C9-66EA-4075-AF82-5037EB84B374}" srcOrd="0" destOrd="0" presId="urn:microsoft.com/office/officeart/2005/8/layout/hierarchy3"/>
    <dgm:cxn modelId="{8C17CA3D-14C0-4994-8DA4-73DAC87E55E0}" type="presParOf" srcId="{6C2A21C9-66EA-4075-AF82-5037EB84B374}" destId="{A9601A77-FF23-448A-93A4-226691886F53}" srcOrd="0" destOrd="0" presId="urn:microsoft.com/office/officeart/2005/8/layout/hierarchy3"/>
    <dgm:cxn modelId="{32181C14-8EFD-4E2F-A577-F8785F3C6B50}" type="presParOf" srcId="{6C2A21C9-66EA-4075-AF82-5037EB84B374}" destId="{73141D30-2545-4C3B-B992-594E4F3A0488}" srcOrd="1" destOrd="0" presId="urn:microsoft.com/office/officeart/2005/8/layout/hierarchy3"/>
    <dgm:cxn modelId="{611A8959-61EF-433A-8BE4-A44111C396CC}" type="presParOf" srcId="{FBEECC33-3F6A-430F-8E2D-D5505EB7621D}" destId="{4CA4D3E4-F70E-4988-B876-B09D37C83034}" srcOrd="1" destOrd="0" presId="urn:microsoft.com/office/officeart/2005/8/layout/hierarchy3"/>
    <dgm:cxn modelId="{A07C3D34-E79C-4F36-A357-5E804F27B7D9}" type="presParOf" srcId="{4CA4D3E4-F70E-4988-B876-B09D37C83034}" destId="{F85168B5-2CF0-4FEE-8A8F-73771D80B482}" srcOrd="0" destOrd="0" presId="urn:microsoft.com/office/officeart/2005/8/layout/hierarchy3"/>
    <dgm:cxn modelId="{F16AF563-1D09-46C3-9551-37BCB1AF03DE}" type="presParOf" srcId="{4CA4D3E4-F70E-4988-B876-B09D37C83034}" destId="{B3661919-F3F3-469F-8FE8-94F693A400F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945702-DF34-4D5B-9831-AA23AC33D10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AB688-AB06-4D07-8793-E84270FD6D38}">
      <dgm:prSet phldrT="[Text]"/>
      <dgm:spPr/>
      <dgm:t>
        <a:bodyPr/>
        <a:lstStyle/>
        <a:p>
          <a:r>
            <a:rPr lang="en-US" dirty="0" smtClean="0"/>
            <a:t>Maritime data</a:t>
          </a:r>
          <a:endParaRPr lang="en-US" dirty="0"/>
        </a:p>
      </dgm:t>
    </dgm:pt>
    <dgm:pt modelId="{83A45B7D-473A-443B-9FAD-25CCA47F2D8A}" type="parTrans" cxnId="{716696A9-F58C-4145-A384-AEC91664D508}">
      <dgm:prSet/>
      <dgm:spPr/>
      <dgm:t>
        <a:bodyPr/>
        <a:lstStyle/>
        <a:p>
          <a:endParaRPr lang="en-US"/>
        </a:p>
      </dgm:t>
    </dgm:pt>
    <dgm:pt modelId="{E0CDE9B6-D3DD-4FB6-94D6-28EA5ABA5660}" type="sibTrans" cxnId="{716696A9-F58C-4145-A384-AEC91664D508}">
      <dgm:prSet/>
      <dgm:spPr/>
      <dgm:t>
        <a:bodyPr/>
        <a:lstStyle/>
        <a:p>
          <a:endParaRPr lang="en-US"/>
        </a:p>
      </dgm:t>
    </dgm:pt>
    <dgm:pt modelId="{20AAA51A-AED0-434B-8B1F-DC0FEBE84406}">
      <dgm:prSet phldrT="[Text]"/>
      <dgm:spPr/>
      <dgm:t>
        <a:bodyPr/>
        <a:lstStyle/>
        <a:p>
          <a:r>
            <a:rPr lang="en-US" dirty="0" smtClean="0"/>
            <a:t>Improve information on cargo flows and current services</a:t>
          </a:r>
          <a:endParaRPr lang="en-US" dirty="0"/>
        </a:p>
      </dgm:t>
    </dgm:pt>
    <dgm:pt modelId="{6C205F89-DFC1-4258-A024-B3B7FD90588D}" type="sibTrans" cxnId="{023D9B7F-0A2C-4F58-BE39-E0A53CE1AD12}">
      <dgm:prSet/>
      <dgm:spPr/>
      <dgm:t>
        <a:bodyPr/>
        <a:lstStyle/>
        <a:p>
          <a:endParaRPr lang="en-US"/>
        </a:p>
      </dgm:t>
    </dgm:pt>
    <dgm:pt modelId="{D518A197-EB9C-4E5D-93AE-18D9CE6E5A0E}" type="parTrans" cxnId="{023D9B7F-0A2C-4F58-BE39-E0A53CE1AD12}">
      <dgm:prSet/>
      <dgm:spPr/>
      <dgm:t>
        <a:bodyPr/>
        <a:lstStyle/>
        <a:p>
          <a:endParaRPr lang="en-US"/>
        </a:p>
      </dgm:t>
    </dgm:pt>
    <dgm:pt modelId="{D5D5C6B7-AE4A-4325-A15E-54317729EDCC}">
      <dgm:prSet phldrT="[Text]"/>
      <dgm:spPr/>
      <dgm:t>
        <a:bodyPr/>
        <a:lstStyle/>
        <a:p>
          <a:r>
            <a:rPr lang="en-US" dirty="0" smtClean="0"/>
            <a:t>Freely disseminate information to actual &amp; potential market participants</a:t>
          </a:r>
          <a:endParaRPr lang="en-US" dirty="0"/>
        </a:p>
      </dgm:t>
    </dgm:pt>
    <dgm:pt modelId="{31D6FF9F-3D4C-4E86-A03D-21FCC491D3F9}" type="parTrans" cxnId="{8DC6C1C5-42D0-4637-A639-96F6FAACF8A9}">
      <dgm:prSet/>
      <dgm:spPr/>
      <dgm:t>
        <a:bodyPr/>
        <a:lstStyle/>
        <a:p>
          <a:endParaRPr lang="en-US"/>
        </a:p>
      </dgm:t>
    </dgm:pt>
    <dgm:pt modelId="{078E7F75-9DDD-486C-9159-1C4D8C831F24}" type="sibTrans" cxnId="{8DC6C1C5-42D0-4637-A639-96F6FAACF8A9}">
      <dgm:prSet/>
      <dgm:spPr/>
      <dgm:t>
        <a:bodyPr/>
        <a:lstStyle/>
        <a:p>
          <a:endParaRPr lang="en-US"/>
        </a:p>
      </dgm:t>
    </dgm:pt>
    <dgm:pt modelId="{676341F0-7977-44F2-B138-57A79EA44AB3}" type="pres">
      <dgm:prSet presAssocID="{CE945702-DF34-4D5B-9831-AA23AC33D1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EECC33-3F6A-430F-8E2D-D5505EB7621D}" type="pres">
      <dgm:prSet presAssocID="{3AFAB688-AB06-4D07-8793-E84270FD6D38}" presName="root" presStyleCnt="0"/>
      <dgm:spPr/>
    </dgm:pt>
    <dgm:pt modelId="{6C2A21C9-66EA-4075-AF82-5037EB84B374}" type="pres">
      <dgm:prSet presAssocID="{3AFAB688-AB06-4D07-8793-E84270FD6D38}" presName="rootComposite" presStyleCnt="0"/>
      <dgm:spPr/>
    </dgm:pt>
    <dgm:pt modelId="{A9601A77-FF23-448A-93A4-226691886F53}" type="pres">
      <dgm:prSet presAssocID="{3AFAB688-AB06-4D07-8793-E84270FD6D38}" presName="rootText" presStyleLbl="node1" presStyleIdx="0" presStyleCnt="1" custScaleY="123125"/>
      <dgm:spPr/>
      <dgm:t>
        <a:bodyPr/>
        <a:lstStyle/>
        <a:p>
          <a:endParaRPr lang="en-US"/>
        </a:p>
      </dgm:t>
    </dgm:pt>
    <dgm:pt modelId="{73141D30-2545-4C3B-B992-594E4F3A0488}" type="pres">
      <dgm:prSet presAssocID="{3AFAB688-AB06-4D07-8793-E84270FD6D38}" presName="rootConnector" presStyleLbl="node1" presStyleIdx="0" presStyleCnt="1"/>
      <dgm:spPr/>
      <dgm:t>
        <a:bodyPr/>
        <a:lstStyle/>
        <a:p>
          <a:endParaRPr lang="en-US"/>
        </a:p>
      </dgm:t>
    </dgm:pt>
    <dgm:pt modelId="{4CA4D3E4-F70E-4988-B876-B09D37C83034}" type="pres">
      <dgm:prSet presAssocID="{3AFAB688-AB06-4D07-8793-E84270FD6D38}" presName="childShape" presStyleCnt="0"/>
      <dgm:spPr/>
    </dgm:pt>
    <dgm:pt modelId="{F85168B5-2CF0-4FEE-8A8F-73771D80B482}" type="pres">
      <dgm:prSet presAssocID="{D518A197-EB9C-4E5D-93AE-18D9CE6E5A0E}" presName="Name13" presStyleLbl="parChTrans1D2" presStyleIdx="0" presStyleCnt="2"/>
      <dgm:spPr/>
      <dgm:t>
        <a:bodyPr/>
        <a:lstStyle/>
        <a:p>
          <a:endParaRPr lang="en-US"/>
        </a:p>
      </dgm:t>
    </dgm:pt>
    <dgm:pt modelId="{B3661919-F3F3-469F-8FE8-94F693A400FF}" type="pres">
      <dgm:prSet presAssocID="{20AAA51A-AED0-434B-8B1F-DC0FEBE84406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74E95-1E6F-40D7-A7A8-119D8F52F640}" type="pres">
      <dgm:prSet presAssocID="{31D6FF9F-3D4C-4E86-A03D-21FCC491D3F9}" presName="Name13" presStyleLbl="parChTrans1D2" presStyleIdx="1" presStyleCnt="2"/>
      <dgm:spPr/>
      <dgm:t>
        <a:bodyPr/>
        <a:lstStyle/>
        <a:p>
          <a:endParaRPr lang="en-US"/>
        </a:p>
      </dgm:t>
    </dgm:pt>
    <dgm:pt modelId="{3B2591B3-3977-4AE4-B040-25FAE2A68421}" type="pres">
      <dgm:prSet presAssocID="{D5D5C6B7-AE4A-4325-A15E-54317729EDCC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3D9B7F-0A2C-4F58-BE39-E0A53CE1AD12}" srcId="{3AFAB688-AB06-4D07-8793-E84270FD6D38}" destId="{20AAA51A-AED0-434B-8B1F-DC0FEBE84406}" srcOrd="0" destOrd="0" parTransId="{D518A197-EB9C-4E5D-93AE-18D9CE6E5A0E}" sibTransId="{6C205F89-DFC1-4258-A024-B3B7FD90588D}"/>
    <dgm:cxn modelId="{38BC9DEA-8304-4A85-9482-E3E94A834C3E}" type="presOf" srcId="{3AFAB688-AB06-4D07-8793-E84270FD6D38}" destId="{A9601A77-FF23-448A-93A4-226691886F53}" srcOrd="0" destOrd="0" presId="urn:microsoft.com/office/officeart/2005/8/layout/hierarchy3"/>
    <dgm:cxn modelId="{DE3A354B-60B2-4F0C-95FE-E70293438ED7}" type="presOf" srcId="{31D6FF9F-3D4C-4E86-A03D-21FCC491D3F9}" destId="{7CB74E95-1E6F-40D7-A7A8-119D8F52F640}" srcOrd="0" destOrd="0" presId="urn:microsoft.com/office/officeart/2005/8/layout/hierarchy3"/>
    <dgm:cxn modelId="{814F914D-07BF-4B0E-B54F-D1D3FCFB2D3D}" type="presOf" srcId="{D518A197-EB9C-4E5D-93AE-18D9CE6E5A0E}" destId="{F85168B5-2CF0-4FEE-8A8F-73771D80B482}" srcOrd="0" destOrd="0" presId="urn:microsoft.com/office/officeart/2005/8/layout/hierarchy3"/>
    <dgm:cxn modelId="{716696A9-F58C-4145-A384-AEC91664D508}" srcId="{CE945702-DF34-4D5B-9831-AA23AC33D105}" destId="{3AFAB688-AB06-4D07-8793-E84270FD6D38}" srcOrd="0" destOrd="0" parTransId="{83A45B7D-473A-443B-9FAD-25CCA47F2D8A}" sibTransId="{E0CDE9B6-D3DD-4FB6-94D6-28EA5ABA5660}"/>
    <dgm:cxn modelId="{44CD2EE0-CC37-4414-965F-0B5E1B3799CD}" type="presOf" srcId="{D5D5C6B7-AE4A-4325-A15E-54317729EDCC}" destId="{3B2591B3-3977-4AE4-B040-25FAE2A68421}" srcOrd="0" destOrd="0" presId="urn:microsoft.com/office/officeart/2005/8/layout/hierarchy3"/>
    <dgm:cxn modelId="{60730B8E-CCDF-45BB-B9F2-3769D68A7B03}" type="presOf" srcId="{20AAA51A-AED0-434B-8B1F-DC0FEBE84406}" destId="{B3661919-F3F3-469F-8FE8-94F693A400FF}" srcOrd="0" destOrd="0" presId="urn:microsoft.com/office/officeart/2005/8/layout/hierarchy3"/>
    <dgm:cxn modelId="{F84D3964-74C2-4FB3-8E41-A49EECD12F7F}" type="presOf" srcId="{CE945702-DF34-4D5B-9831-AA23AC33D105}" destId="{676341F0-7977-44F2-B138-57A79EA44AB3}" srcOrd="0" destOrd="0" presId="urn:microsoft.com/office/officeart/2005/8/layout/hierarchy3"/>
    <dgm:cxn modelId="{8DC6C1C5-42D0-4637-A639-96F6FAACF8A9}" srcId="{3AFAB688-AB06-4D07-8793-E84270FD6D38}" destId="{D5D5C6B7-AE4A-4325-A15E-54317729EDCC}" srcOrd="1" destOrd="0" parTransId="{31D6FF9F-3D4C-4E86-A03D-21FCC491D3F9}" sibTransId="{078E7F75-9DDD-486C-9159-1C4D8C831F24}"/>
    <dgm:cxn modelId="{466FABEB-4B4F-48AD-AFFA-1F9476DA30FB}" type="presOf" srcId="{3AFAB688-AB06-4D07-8793-E84270FD6D38}" destId="{73141D30-2545-4C3B-B992-594E4F3A0488}" srcOrd="1" destOrd="0" presId="urn:microsoft.com/office/officeart/2005/8/layout/hierarchy3"/>
    <dgm:cxn modelId="{7D56197A-CEF3-4F89-B3A7-4B147D03A86D}" type="presParOf" srcId="{676341F0-7977-44F2-B138-57A79EA44AB3}" destId="{FBEECC33-3F6A-430F-8E2D-D5505EB7621D}" srcOrd="0" destOrd="0" presId="urn:microsoft.com/office/officeart/2005/8/layout/hierarchy3"/>
    <dgm:cxn modelId="{F0F5DC8A-8BDD-4996-B72B-B195026C4F56}" type="presParOf" srcId="{FBEECC33-3F6A-430F-8E2D-D5505EB7621D}" destId="{6C2A21C9-66EA-4075-AF82-5037EB84B374}" srcOrd="0" destOrd="0" presId="urn:microsoft.com/office/officeart/2005/8/layout/hierarchy3"/>
    <dgm:cxn modelId="{4BD933C1-2BFA-40D2-A727-611FA2B2C8C6}" type="presParOf" srcId="{6C2A21C9-66EA-4075-AF82-5037EB84B374}" destId="{A9601A77-FF23-448A-93A4-226691886F53}" srcOrd="0" destOrd="0" presId="urn:microsoft.com/office/officeart/2005/8/layout/hierarchy3"/>
    <dgm:cxn modelId="{4DB11133-5AFE-4990-A87D-8F9E5C37A158}" type="presParOf" srcId="{6C2A21C9-66EA-4075-AF82-5037EB84B374}" destId="{73141D30-2545-4C3B-B992-594E4F3A0488}" srcOrd="1" destOrd="0" presId="urn:microsoft.com/office/officeart/2005/8/layout/hierarchy3"/>
    <dgm:cxn modelId="{6DF9EDF5-73CA-4286-808F-C57DB2354A13}" type="presParOf" srcId="{FBEECC33-3F6A-430F-8E2D-D5505EB7621D}" destId="{4CA4D3E4-F70E-4988-B876-B09D37C83034}" srcOrd="1" destOrd="0" presId="urn:microsoft.com/office/officeart/2005/8/layout/hierarchy3"/>
    <dgm:cxn modelId="{57F9B741-1100-4B2F-AE84-65604E5B2E4D}" type="presParOf" srcId="{4CA4D3E4-F70E-4988-B876-B09D37C83034}" destId="{F85168B5-2CF0-4FEE-8A8F-73771D80B482}" srcOrd="0" destOrd="0" presId="urn:microsoft.com/office/officeart/2005/8/layout/hierarchy3"/>
    <dgm:cxn modelId="{209BE18A-24F8-462B-978A-F61A335EA8B0}" type="presParOf" srcId="{4CA4D3E4-F70E-4988-B876-B09D37C83034}" destId="{B3661919-F3F3-469F-8FE8-94F693A400FF}" srcOrd="1" destOrd="0" presId="urn:microsoft.com/office/officeart/2005/8/layout/hierarchy3"/>
    <dgm:cxn modelId="{90187F36-A481-4D1C-9772-17F570F01CAB}" type="presParOf" srcId="{4CA4D3E4-F70E-4988-B876-B09D37C83034}" destId="{7CB74E95-1E6F-40D7-A7A8-119D8F52F640}" srcOrd="2" destOrd="0" presId="urn:microsoft.com/office/officeart/2005/8/layout/hierarchy3"/>
    <dgm:cxn modelId="{1F966C8C-32C2-49B8-BF31-FF45A24D058F}" type="presParOf" srcId="{4CA4D3E4-F70E-4988-B876-B09D37C83034}" destId="{3B2591B3-3977-4AE4-B040-25FAE2A6842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945702-DF34-4D5B-9831-AA23AC33D10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AB688-AB06-4D07-8793-E84270FD6D38}">
      <dgm:prSet phldrT="[Text]"/>
      <dgm:spPr/>
      <dgm:t>
        <a:bodyPr/>
        <a:lstStyle/>
        <a:p>
          <a:r>
            <a:rPr lang="en-US" dirty="0" smtClean="0"/>
            <a:t>Pilot port</a:t>
          </a:r>
          <a:endParaRPr lang="en-US" dirty="0"/>
        </a:p>
      </dgm:t>
    </dgm:pt>
    <dgm:pt modelId="{83A45B7D-473A-443B-9FAD-25CCA47F2D8A}" type="parTrans" cxnId="{716696A9-F58C-4145-A384-AEC91664D508}">
      <dgm:prSet/>
      <dgm:spPr/>
      <dgm:t>
        <a:bodyPr/>
        <a:lstStyle/>
        <a:p>
          <a:endParaRPr lang="en-US"/>
        </a:p>
      </dgm:t>
    </dgm:pt>
    <dgm:pt modelId="{E0CDE9B6-D3DD-4FB6-94D6-28EA5ABA5660}" type="sibTrans" cxnId="{716696A9-F58C-4145-A384-AEC91664D508}">
      <dgm:prSet/>
      <dgm:spPr/>
      <dgm:t>
        <a:bodyPr/>
        <a:lstStyle/>
        <a:p>
          <a:endParaRPr lang="en-US"/>
        </a:p>
      </dgm:t>
    </dgm:pt>
    <dgm:pt modelId="{20AAA51A-AED0-434B-8B1F-DC0FEBE84406}">
      <dgm:prSet phldrT="[Text]"/>
      <dgm:spPr/>
      <dgm:t>
        <a:bodyPr/>
        <a:lstStyle/>
        <a:p>
          <a:r>
            <a:rPr lang="en-US" dirty="0" smtClean="0"/>
            <a:t>Quarantine &amp; clearance process</a:t>
          </a:r>
          <a:endParaRPr lang="en-US" dirty="0"/>
        </a:p>
      </dgm:t>
    </dgm:pt>
    <dgm:pt modelId="{D518A197-EB9C-4E5D-93AE-18D9CE6E5A0E}" type="parTrans" cxnId="{023D9B7F-0A2C-4F58-BE39-E0A53CE1AD12}">
      <dgm:prSet/>
      <dgm:spPr/>
      <dgm:t>
        <a:bodyPr/>
        <a:lstStyle/>
        <a:p>
          <a:endParaRPr lang="en-US"/>
        </a:p>
      </dgm:t>
    </dgm:pt>
    <dgm:pt modelId="{6C205F89-DFC1-4258-A024-B3B7FD90588D}" type="sibTrans" cxnId="{023D9B7F-0A2C-4F58-BE39-E0A53CE1AD12}">
      <dgm:prSet/>
      <dgm:spPr/>
      <dgm:t>
        <a:bodyPr/>
        <a:lstStyle/>
        <a:p>
          <a:endParaRPr lang="en-US"/>
        </a:p>
      </dgm:t>
    </dgm:pt>
    <dgm:pt modelId="{676341F0-7977-44F2-B138-57A79EA44AB3}" type="pres">
      <dgm:prSet presAssocID="{CE945702-DF34-4D5B-9831-AA23AC33D1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EECC33-3F6A-430F-8E2D-D5505EB7621D}" type="pres">
      <dgm:prSet presAssocID="{3AFAB688-AB06-4D07-8793-E84270FD6D38}" presName="root" presStyleCnt="0"/>
      <dgm:spPr/>
    </dgm:pt>
    <dgm:pt modelId="{6C2A21C9-66EA-4075-AF82-5037EB84B374}" type="pres">
      <dgm:prSet presAssocID="{3AFAB688-AB06-4D07-8793-E84270FD6D38}" presName="rootComposite" presStyleCnt="0"/>
      <dgm:spPr/>
    </dgm:pt>
    <dgm:pt modelId="{A9601A77-FF23-448A-93A4-226691886F53}" type="pres">
      <dgm:prSet presAssocID="{3AFAB688-AB06-4D07-8793-E84270FD6D38}" presName="rootText" presStyleLbl="node1" presStyleIdx="0" presStyleCnt="1" custScaleY="123125"/>
      <dgm:spPr/>
      <dgm:t>
        <a:bodyPr/>
        <a:lstStyle/>
        <a:p>
          <a:endParaRPr lang="en-US"/>
        </a:p>
      </dgm:t>
    </dgm:pt>
    <dgm:pt modelId="{73141D30-2545-4C3B-B992-594E4F3A0488}" type="pres">
      <dgm:prSet presAssocID="{3AFAB688-AB06-4D07-8793-E84270FD6D38}" presName="rootConnector" presStyleLbl="node1" presStyleIdx="0" presStyleCnt="1"/>
      <dgm:spPr/>
      <dgm:t>
        <a:bodyPr/>
        <a:lstStyle/>
        <a:p>
          <a:endParaRPr lang="en-US"/>
        </a:p>
      </dgm:t>
    </dgm:pt>
    <dgm:pt modelId="{4CA4D3E4-F70E-4988-B876-B09D37C83034}" type="pres">
      <dgm:prSet presAssocID="{3AFAB688-AB06-4D07-8793-E84270FD6D38}" presName="childShape" presStyleCnt="0"/>
      <dgm:spPr/>
    </dgm:pt>
    <dgm:pt modelId="{F85168B5-2CF0-4FEE-8A8F-73771D80B482}" type="pres">
      <dgm:prSet presAssocID="{D518A197-EB9C-4E5D-93AE-18D9CE6E5A0E}" presName="Name13" presStyleLbl="parChTrans1D2" presStyleIdx="0" presStyleCnt="1"/>
      <dgm:spPr/>
      <dgm:t>
        <a:bodyPr/>
        <a:lstStyle/>
        <a:p>
          <a:endParaRPr lang="en-US"/>
        </a:p>
      </dgm:t>
    </dgm:pt>
    <dgm:pt modelId="{B3661919-F3F3-469F-8FE8-94F693A400FF}" type="pres">
      <dgm:prSet presAssocID="{20AAA51A-AED0-434B-8B1F-DC0FEBE84406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B9E215-3547-4232-BB08-7A69C92829D0}" type="presOf" srcId="{CE945702-DF34-4D5B-9831-AA23AC33D105}" destId="{676341F0-7977-44F2-B138-57A79EA44AB3}" srcOrd="0" destOrd="0" presId="urn:microsoft.com/office/officeart/2005/8/layout/hierarchy3"/>
    <dgm:cxn modelId="{3738992D-9F7D-41EE-8D79-2943874DEA6B}" type="presOf" srcId="{20AAA51A-AED0-434B-8B1F-DC0FEBE84406}" destId="{B3661919-F3F3-469F-8FE8-94F693A400FF}" srcOrd="0" destOrd="0" presId="urn:microsoft.com/office/officeart/2005/8/layout/hierarchy3"/>
    <dgm:cxn modelId="{6902E2B9-FC66-4929-9E6B-0A0822926668}" type="presOf" srcId="{3AFAB688-AB06-4D07-8793-E84270FD6D38}" destId="{A9601A77-FF23-448A-93A4-226691886F53}" srcOrd="0" destOrd="0" presId="urn:microsoft.com/office/officeart/2005/8/layout/hierarchy3"/>
    <dgm:cxn modelId="{023D9B7F-0A2C-4F58-BE39-E0A53CE1AD12}" srcId="{3AFAB688-AB06-4D07-8793-E84270FD6D38}" destId="{20AAA51A-AED0-434B-8B1F-DC0FEBE84406}" srcOrd="0" destOrd="0" parTransId="{D518A197-EB9C-4E5D-93AE-18D9CE6E5A0E}" sibTransId="{6C205F89-DFC1-4258-A024-B3B7FD90588D}"/>
    <dgm:cxn modelId="{0BCC6017-BBDA-4DDD-B517-379C9E14D2C6}" type="presOf" srcId="{3AFAB688-AB06-4D07-8793-E84270FD6D38}" destId="{73141D30-2545-4C3B-B992-594E4F3A0488}" srcOrd="1" destOrd="0" presId="urn:microsoft.com/office/officeart/2005/8/layout/hierarchy3"/>
    <dgm:cxn modelId="{716696A9-F58C-4145-A384-AEC91664D508}" srcId="{CE945702-DF34-4D5B-9831-AA23AC33D105}" destId="{3AFAB688-AB06-4D07-8793-E84270FD6D38}" srcOrd="0" destOrd="0" parTransId="{83A45B7D-473A-443B-9FAD-25CCA47F2D8A}" sibTransId="{E0CDE9B6-D3DD-4FB6-94D6-28EA5ABA5660}"/>
    <dgm:cxn modelId="{25522504-2198-4F7D-90A1-EB9E87FC5AA3}" type="presOf" srcId="{D518A197-EB9C-4E5D-93AE-18D9CE6E5A0E}" destId="{F85168B5-2CF0-4FEE-8A8F-73771D80B482}" srcOrd="0" destOrd="0" presId="urn:microsoft.com/office/officeart/2005/8/layout/hierarchy3"/>
    <dgm:cxn modelId="{433C8F88-B9D6-4DA0-B299-F8AFE01F5CDF}" type="presParOf" srcId="{676341F0-7977-44F2-B138-57A79EA44AB3}" destId="{FBEECC33-3F6A-430F-8E2D-D5505EB7621D}" srcOrd="0" destOrd="0" presId="urn:microsoft.com/office/officeart/2005/8/layout/hierarchy3"/>
    <dgm:cxn modelId="{ABBC3211-E773-4FBA-910C-666D05810A22}" type="presParOf" srcId="{FBEECC33-3F6A-430F-8E2D-D5505EB7621D}" destId="{6C2A21C9-66EA-4075-AF82-5037EB84B374}" srcOrd="0" destOrd="0" presId="urn:microsoft.com/office/officeart/2005/8/layout/hierarchy3"/>
    <dgm:cxn modelId="{CE1B8AE2-9CF2-4584-BAD9-91B9B8D2CA2D}" type="presParOf" srcId="{6C2A21C9-66EA-4075-AF82-5037EB84B374}" destId="{A9601A77-FF23-448A-93A4-226691886F53}" srcOrd="0" destOrd="0" presId="urn:microsoft.com/office/officeart/2005/8/layout/hierarchy3"/>
    <dgm:cxn modelId="{E07F052F-B0FD-4320-90FA-DF5F541EFA9B}" type="presParOf" srcId="{6C2A21C9-66EA-4075-AF82-5037EB84B374}" destId="{73141D30-2545-4C3B-B992-594E4F3A0488}" srcOrd="1" destOrd="0" presId="urn:microsoft.com/office/officeart/2005/8/layout/hierarchy3"/>
    <dgm:cxn modelId="{A7CE8EB7-2C92-4458-9E53-5BC04C405548}" type="presParOf" srcId="{FBEECC33-3F6A-430F-8E2D-D5505EB7621D}" destId="{4CA4D3E4-F70E-4988-B876-B09D37C83034}" srcOrd="1" destOrd="0" presId="urn:microsoft.com/office/officeart/2005/8/layout/hierarchy3"/>
    <dgm:cxn modelId="{99B95E40-AC62-4F38-8365-EDBA454C9153}" type="presParOf" srcId="{4CA4D3E4-F70E-4988-B876-B09D37C83034}" destId="{F85168B5-2CF0-4FEE-8A8F-73771D80B482}" srcOrd="0" destOrd="0" presId="urn:microsoft.com/office/officeart/2005/8/layout/hierarchy3"/>
    <dgm:cxn modelId="{CA113CFC-4129-4A7A-B9A0-538157BE7DBB}" type="presParOf" srcId="{4CA4D3E4-F70E-4988-B876-B09D37C83034}" destId="{B3661919-F3F3-469F-8FE8-94F693A400F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945702-DF34-4D5B-9831-AA23AC33D10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AB688-AB06-4D07-8793-E84270FD6D38}">
      <dgm:prSet phldrT="[Text]" custT="1"/>
      <dgm:spPr/>
      <dgm:t>
        <a:bodyPr/>
        <a:lstStyle/>
        <a:p>
          <a:r>
            <a:rPr lang="en-US" sz="2300" dirty="0" smtClean="0"/>
            <a:t>CPC</a:t>
          </a:r>
          <a:endParaRPr lang="en-US" sz="2300" dirty="0"/>
        </a:p>
      </dgm:t>
    </dgm:pt>
    <dgm:pt modelId="{83A45B7D-473A-443B-9FAD-25CCA47F2D8A}" type="parTrans" cxnId="{716696A9-F58C-4145-A384-AEC91664D508}">
      <dgm:prSet/>
      <dgm:spPr/>
      <dgm:t>
        <a:bodyPr/>
        <a:lstStyle/>
        <a:p>
          <a:endParaRPr lang="en-US"/>
        </a:p>
      </dgm:t>
    </dgm:pt>
    <dgm:pt modelId="{E0CDE9B6-D3DD-4FB6-94D6-28EA5ABA5660}" type="sibTrans" cxnId="{716696A9-F58C-4145-A384-AEC91664D508}">
      <dgm:prSet/>
      <dgm:spPr/>
      <dgm:t>
        <a:bodyPr/>
        <a:lstStyle/>
        <a:p>
          <a:endParaRPr lang="en-US"/>
        </a:p>
      </dgm:t>
    </dgm:pt>
    <dgm:pt modelId="{7FD4BEC6-531B-40F0-A871-0F1842BAF7F4}">
      <dgm:prSet phldrT="[Text]"/>
      <dgm:spPr/>
      <dgm:t>
        <a:bodyPr/>
        <a:lstStyle/>
        <a:p>
          <a:r>
            <a:rPr lang="en-US" dirty="0" smtClean="0"/>
            <a:t>Remove opportunity for incumbents to object to granting of CPC</a:t>
          </a:r>
          <a:endParaRPr lang="en-US" dirty="0"/>
        </a:p>
      </dgm:t>
    </dgm:pt>
    <dgm:pt modelId="{0E04E89E-D355-4791-9D35-AF7B065B51FD}" type="parTrans" cxnId="{E7B742A6-D4B6-461B-A90F-A0D403E7DA3A}">
      <dgm:prSet/>
      <dgm:spPr/>
      <dgm:t>
        <a:bodyPr/>
        <a:lstStyle/>
        <a:p>
          <a:endParaRPr lang="en-US"/>
        </a:p>
      </dgm:t>
    </dgm:pt>
    <dgm:pt modelId="{D2AF472C-009F-4CB8-920C-BB14D75C80AA}" type="sibTrans" cxnId="{E7B742A6-D4B6-461B-A90F-A0D403E7DA3A}">
      <dgm:prSet/>
      <dgm:spPr/>
      <dgm:t>
        <a:bodyPr/>
        <a:lstStyle/>
        <a:p>
          <a:endParaRPr lang="en-US"/>
        </a:p>
      </dgm:t>
    </dgm:pt>
    <dgm:pt modelId="{20AAA51A-AED0-434B-8B1F-DC0FEBE84406}">
      <dgm:prSet phldrT="[Text]"/>
      <dgm:spPr/>
      <dgm:t>
        <a:bodyPr/>
        <a:lstStyle/>
        <a:p>
          <a:r>
            <a:rPr lang="en-US" dirty="0" smtClean="0"/>
            <a:t>Focus CPC conditions on quality standards</a:t>
          </a:r>
          <a:endParaRPr lang="en-US" dirty="0"/>
        </a:p>
      </dgm:t>
    </dgm:pt>
    <dgm:pt modelId="{D518A197-EB9C-4E5D-93AE-18D9CE6E5A0E}" type="parTrans" cxnId="{023D9B7F-0A2C-4F58-BE39-E0A53CE1AD12}">
      <dgm:prSet/>
      <dgm:spPr/>
      <dgm:t>
        <a:bodyPr/>
        <a:lstStyle/>
        <a:p>
          <a:endParaRPr lang="en-US"/>
        </a:p>
      </dgm:t>
    </dgm:pt>
    <dgm:pt modelId="{6C205F89-DFC1-4258-A024-B3B7FD90588D}" type="sibTrans" cxnId="{023D9B7F-0A2C-4F58-BE39-E0A53CE1AD12}">
      <dgm:prSet/>
      <dgm:spPr/>
      <dgm:t>
        <a:bodyPr/>
        <a:lstStyle/>
        <a:p>
          <a:endParaRPr lang="en-US"/>
        </a:p>
      </dgm:t>
    </dgm:pt>
    <dgm:pt modelId="{24C7E4B6-DDF9-4296-BCAB-05DE49A54BEA}">
      <dgm:prSet phldrT="[Text]"/>
      <dgm:spPr/>
      <dgm:t>
        <a:bodyPr/>
        <a:lstStyle/>
        <a:p>
          <a:r>
            <a:rPr lang="en-US" b="0" dirty="0" smtClean="0">
              <a:solidFill>
                <a:srgbClr val="1A1718"/>
              </a:solidFill>
              <a:latin typeface="+mn-lt"/>
              <a:ea typeface="Times New Roman"/>
              <a:cs typeface="Times New Roman"/>
            </a:rPr>
            <a:t>Simplify approval for special</a:t>
          </a:r>
          <a:r>
            <a:rPr lang="en-US" b="0" baseline="0" dirty="0" smtClean="0">
              <a:solidFill>
                <a:srgbClr val="1A1718"/>
              </a:solidFill>
              <a:latin typeface="+mn-lt"/>
              <a:ea typeface="Times New Roman"/>
              <a:cs typeface="Times New Roman"/>
            </a:rPr>
            <a:t> permits for foreign vessels  to temporarily operate in domestic trade</a:t>
          </a:r>
          <a:endParaRPr lang="en-US" dirty="0"/>
        </a:p>
      </dgm:t>
    </dgm:pt>
    <dgm:pt modelId="{D87EBCA1-6B52-4A01-B6E6-F379078B1E4C}" type="parTrans" cxnId="{64933B27-7AD7-4F12-9240-84D06A5EF5DD}">
      <dgm:prSet/>
      <dgm:spPr/>
      <dgm:t>
        <a:bodyPr/>
        <a:lstStyle/>
        <a:p>
          <a:endParaRPr lang="en-US"/>
        </a:p>
      </dgm:t>
    </dgm:pt>
    <dgm:pt modelId="{B64420DB-1138-40B1-81E5-73F0F9F0887A}" type="sibTrans" cxnId="{64933B27-7AD7-4F12-9240-84D06A5EF5DD}">
      <dgm:prSet/>
      <dgm:spPr/>
      <dgm:t>
        <a:bodyPr/>
        <a:lstStyle/>
        <a:p>
          <a:endParaRPr lang="en-US"/>
        </a:p>
      </dgm:t>
    </dgm:pt>
    <dgm:pt modelId="{93BC2CFC-3333-4C50-9986-EDB6AE73CBC8}">
      <dgm:prSet phldrT="[Text]"/>
      <dgm:spPr/>
      <dgm:t>
        <a:bodyPr/>
        <a:lstStyle/>
        <a:p>
          <a:r>
            <a:rPr lang="en-US" dirty="0" err="1" smtClean="0"/>
            <a:t>Drydock</a:t>
          </a:r>
          <a:endParaRPr lang="en-US" dirty="0"/>
        </a:p>
      </dgm:t>
    </dgm:pt>
    <dgm:pt modelId="{DDE78C83-E07A-4D55-A7E6-56C0ABF07B91}" type="parTrans" cxnId="{95C8FE2E-298A-49BB-979F-1041EF29C395}">
      <dgm:prSet/>
      <dgm:spPr/>
      <dgm:t>
        <a:bodyPr/>
        <a:lstStyle/>
        <a:p>
          <a:endParaRPr lang="en-US"/>
        </a:p>
      </dgm:t>
    </dgm:pt>
    <dgm:pt modelId="{DA00F70F-C4A8-4857-B52C-A6C152E90FA1}" type="sibTrans" cxnId="{95C8FE2E-298A-49BB-979F-1041EF29C395}">
      <dgm:prSet/>
      <dgm:spPr/>
      <dgm:t>
        <a:bodyPr/>
        <a:lstStyle/>
        <a:p>
          <a:endParaRPr lang="en-US"/>
        </a:p>
      </dgm:t>
    </dgm:pt>
    <dgm:pt modelId="{D61BBDFC-4950-4E3B-97C7-C67F416D6ADC}">
      <dgm:prSet phldrT="[Text]"/>
      <dgm:spPr/>
      <dgm:t>
        <a:bodyPr/>
        <a:lstStyle/>
        <a:p>
          <a:r>
            <a:rPr lang="en-US" dirty="0" smtClean="0"/>
            <a:t>Remove requirement to </a:t>
          </a:r>
          <a:r>
            <a:rPr lang="en-US" dirty="0" err="1" smtClean="0"/>
            <a:t>drydock</a:t>
          </a:r>
          <a:r>
            <a:rPr lang="en-US" dirty="0" smtClean="0"/>
            <a:t> in the Philippines</a:t>
          </a:r>
          <a:endParaRPr lang="en-US" dirty="0"/>
        </a:p>
      </dgm:t>
    </dgm:pt>
    <dgm:pt modelId="{FB5DFBB9-AAC1-48A5-A726-7EDD6EE39237}" type="parTrans" cxnId="{624109DC-32BF-44E8-A449-8B87B8751860}">
      <dgm:prSet/>
      <dgm:spPr/>
      <dgm:t>
        <a:bodyPr/>
        <a:lstStyle/>
        <a:p>
          <a:endParaRPr lang="en-US"/>
        </a:p>
      </dgm:t>
    </dgm:pt>
    <dgm:pt modelId="{45D01D9A-FF6D-48E8-A146-6EEC87BF6423}" type="sibTrans" cxnId="{624109DC-32BF-44E8-A449-8B87B8751860}">
      <dgm:prSet/>
      <dgm:spPr/>
      <dgm:t>
        <a:bodyPr/>
        <a:lstStyle/>
        <a:p>
          <a:endParaRPr lang="en-US"/>
        </a:p>
      </dgm:t>
    </dgm:pt>
    <dgm:pt modelId="{7E57EF5B-CC4A-40B3-95D3-6E0AE89208C6}">
      <dgm:prSet phldrT="[Text]" custT="1"/>
      <dgm:spPr/>
      <dgm:t>
        <a:bodyPr/>
        <a:lstStyle/>
        <a:p>
          <a:r>
            <a:rPr lang="en-US" sz="2300" dirty="0" smtClean="0"/>
            <a:t>SP</a:t>
          </a:r>
          <a:endParaRPr lang="en-US" sz="2300" dirty="0"/>
        </a:p>
      </dgm:t>
    </dgm:pt>
    <dgm:pt modelId="{59D8631A-8705-4CE0-ACAE-779BCD8C3505}" type="parTrans" cxnId="{ADC6C2DB-2DE0-4571-B238-51DF1B0A755C}">
      <dgm:prSet/>
      <dgm:spPr/>
      <dgm:t>
        <a:bodyPr/>
        <a:lstStyle/>
        <a:p>
          <a:endParaRPr lang="en-US"/>
        </a:p>
      </dgm:t>
    </dgm:pt>
    <dgm:pt modelId="{B0AA115D-9AE5-42EF-AC41-5B5E2E22E316}" type="sibTrans" cxnId="{ADC6C2DB-2DE0-4571-B238-51DF1B0A755C}">
      <dgm:prSet/>
      <dgm:spPr/>
      <dgm:t>
        <a:bodyPr/>
        <a:lstStyle/>
        <a:p>
          <a:endParaRPr lang="en-US"/>
        </a:p>
      </dgm:t>
    </dgm:pt>
    <dgm:pt modelId="{02F836E6-3349-4578-AACF-FE46769D7D8C}">
      <dgm:prSet phldrT="[Text]"/>
      <dgm:spPr/>
      <dgm:t>
        <a:bodyPr/>
        <a:lstStyle/>
        <a:p>
          <a:r>
            <a:rPr lang="en-US" dirty="0" smtClean="0"/>
            <a:t>Better access to imported vessels</a:t>
          </a:r>
          <a:endParaRPr lang="en-US" dirty="0"/>
        </a:p>
      </dgm:t>
    </dgm:pt>
    <dgm:pt modelId="{A0B3C124-BFA7-49D0-8C99-2D864A1FFF78}" type="parTrans" cxnId="{B5CB054E-AFC8-4CF1-9368-B8A058C392B6}">
      <dgm:prSet/>
      <dgm:spPr/>
      <dgm:t>
        <a:bodyPr/>
        <a:lstStyle/>
        <a:p>
          <a:endParaRPr lang="en-US"/>
        </a:p>
      </dgm:t>
    </dgm:pt>
    <dgm:pt modelId="{D574A302-F232-4BDB-AA80-95B4F2C32AEB}" type="sibTrans" cxnId="{B5CB054E-AFC8-4CF1-9368-B8A058C392B6}">
      <dgm:prSet/>
      <dgm:spPr/>
      <dgm:t>
        <a:bodyPr/>
        <a:lstStyle/>
        <a:p>
          <a:endParaRPr lang="en-US"/>
        </a:p>
      </dgm:t>
    </dgm:pt>
    <dgm:pt modelId="{676341F0-7977-44F2-B138-57A79EA44AB3}" type="pres">
      <dgm:prSet presAssocID="{CE945702-DF34-4D5B-9831-AA23AC33D1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EECC33-3F6A-430F-8E2D-D5505EB7621D}" type="pres">
      <dgm:prSet presAssocID="{3AFAB688-AB06-4D07-8793-E84270FD6D38}" presName="root" presStyleCnt="0"/>
      <dgm:spPr/>
    </dgm:pt>
    <dgm:pt modelId="{6C2A21C9-66EA-4075-AF82-5037EB84B374}" type="pres">
      <dgm:prSet presAssocID="{3AFAB688-AB06-4D07-8793-E84270FD6D38}" presName="rootComposite" presStyleCnt="0"/>
      <dgm:spPr/>
    </dgm:pt>
    <dgm:pt modelId="{A9601A77-FF23-448A-93A4-226691886F53}" type="pres">
      <dgm:prSet presAssocID="{3AFAB688-AB06-4D07-8793-E84270FD6D38}" presName="rootText" presStyleLbl="node1" presStyleIdx="0" presStyleCnt="3"/>
      <dgm:spPr/>
      <dgm:t>
        <a:bodyPr/>
        <a:lstStyle/>
        <a:p>
          <a:endParaRPr lang="en-US"/>
        </a:p>
      </dgm:t>
    </dgm:pt>
    <dgm:pt modelId="{73141D30-2545-4C3B-B992-594E4F3A0488}" type="pres">
      <dgm:prSet presAssocID="{3AFAB688-AB06-4D07-8793-E84270FD6D38}" presName="rootConnector" presStyleLbl="node1" presStyleIdx="0" presStyleCnt="3"/>
      <dgm:spPr/>
      <dgm:t>
        <a:bodyPr/>
        <a:lstStyle/>
        <a:p>
          <a:endParaRPr lang="en-US"/>
        </a:p>
      </dgm:t>
    </dgm:pt>
    <dgm:pt modelId="{4CA4D3E4-F70E-4988-B876-B09D37C83034}" type="pres">
      <dgm:prSet presAssocID="{3AFAB688-AB06-4D07-8793-E84270FD6D38}" presName="childShape" presStyleCnt="0"/>
      <dgm:spPr/>
    </dgm:pt>
    <dgm:pt modelId="{B134632E-9399-4F55-8100-9DCF4F29A1C7}" type="pres">
      <dgm:prSet presAssocID="{0E04E89E-D355-4791-9D35-AF7B065B51FD}" presName="Name13" presStyleLbl="parChTrans1D2" presStyleIdx="0" presStyleCnt="5"/>
      <dgm:spPr/>
      <dgm:t>
        <a:bodyPr/>
        <a:lstStyle/>
        <a:p>
          <a:endParaRPr lang="en-US"/>
        </a:p>
      </dgm:t>
    </dgm:pt>
    <dgm:pt modelId="{8370DFD4-94BE-4D0F-9410-1E678B508116}" type="pres">
      <dgm:prSet presAssocID="{7FD4BEC6-531B-40F0-A871-0F1842BAF7F4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168B5-2CF0-4FEE-8A8F-73771D80B482}" type="pres">
      <dgm:prSet presAssocID="{D518A197-EB9C-4E5D-93AE-18D9CE6E5A0E}" presName="Name13" presStyleLbl="parChTrans1D2" presStyleIdx="1" presStyleCnt="5"/>
      <dgm:spPr/>
      <dgm:t>
        <a:bodyPr/>
        <a:lstStyle/>
        <a:p>
          <a:endParaRPr lang="en-US"/>
        </a:p>
      </dgm:t>
    </dgm:pt>
    <dgm:pt modelId="{B3661919-F3F3-469F-8FE8-94F693A400FF}" type="pres">
      <dgm:prSet presAssocID="{20AAA51A-AED0-434B-8B1F-DC0FEBE84406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BE749-8556-4C42-B26A-CB3E1DB63D97}" type="pres">
      <dgm:prSet presAssocID="{7E57EF5B-CC4A-40B3-95D3-6E0AE89208C6}" presName="root" presStyleCnt="0"/>
      <dgm:spPr/>
    </dgm:pt>
    <dgm:pt modelId="{4F545EA4-ED9F-4CCC-9E4B-C2B1297C1542}" type="pres">
      <dgm:prSet presAssocID="{7E57EF5B-CC4A-40B3-95D3-6E0AE89208C6}" presName="rootComposite" presStyleCnt="0"/>
      <dgm:spPr/>
    </dgm:pt>
    <dgm:pt modelId="{7C7F92F0-8BA6-4AD7-B4E6-595060579EB8}" type="pres">
      <dgm:prSet presAssocID="{7E57EF5B-CC4A-40B3-95D3-6E0AE89208C6}" presName="rootText" presStyleLbl="node1" presStyleIdx="1" presStyleCnt="3"/>
      <dgm:spPr/>
      <dgm:t>
        <a:bodyPr/>
        <a:lstStyle/>
        <a:p>
          <a:endParaRPr lang="en-US"/>
        </a:p>
      </dgm:t>
    </dgm:pt>
    <dgm:pt modelId="{5AB361AE-216E-4016-8008-BDF5BEAD4F9E}" type="pres">
      <dgm:prSet presAssocID="{7E57EF5B-CC4A-40B3-95D3-6E0AE89208C6}" presName="rootConnector" presStyleLbl="node1" presStyleIdx="1" presStyleCnt="3"/>
      <dgm:spPr/>
      <dgm:t>
        <a:bodyPr/>
        <a:lstStyle/>
        <a:p>
          <a:endParaRPr lang="en-US"/>
        </a:p>
      </dgm:t>
    </dgm:pt>
    <dgm:pt modelId="{E019FAC2-7970-4A41-AE4D-3E7CE6BF7AC1}" type="pres">
      <dgm:prSet presAssocID="{7E57EF5B-CC4A-40B3-95D3-6E0AE89208C6}" presName="childShape" presStyleCnt="0"/>
      <dgm:spPr/>
    </dgm:pt>
    <dgm:pt modelId="{62BAFECA-7405-4CF0-9676-ED1DC55365DD}" type="pres">
      <dgm:prSet presAssocID="{D87EBCA1-6B52-4A01-B6E6-F379078B1E4C}" presName="Name13" presStyleLbl="parChTrans1D2" presStyleIdx="2" presStyleCnt="5"/>
      <dgm:spPr/>
      <dgm:t>
        <a:bodyPr/>
        <a:lstStyle/>
        <a:p>
          <a:endParaRPr lang="en-US"/>
        </a:p>
      </dgm:t>
    </dgm:pt>
    <dgm:pt modelId="{93A7F57F-9590-4B29-A02F-D17D5B40674C}" type="pres">
      <dgm:prSet presAssocID="{24C7E4B6-DDF9-4296-BCAB-05DE49A54BEA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95B00-4B94-41C6-8B69-E61CC7509FAB}" type="pres">
      <dgm:prSet presAssocID="{A0B3C124-BFA7-49D0-8C99-2D864A1FFF78}" presName="Name13" presStyleLbl="parChTrans1D2" presStyleIdx="3" presStyleCnt="5"/>
      <dgm:spPr/>
      <dgm:t>
        <a:bodyPr/>
        <a:lstStyle/>
        <a:p>
          <a:endParaRPr lang="en-US"/>
        </a:p>
      </dgm:t>
    </dgm:pt>
    <dgm:pt modelId="{E628461F-A331-4102-8714-E3BB8320ED87}" type="pres">
      <dgm:prSet presAssocID="{02F836E6-3349-4578-AACF-FE46769D7D8C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A6137-084C-430A-A17D-EFFE5FE3ED95}" type="pres">
      <dgm:prSet presAssocID="{93BC2CFC-3333-4C50-9986-EDB6AE73CBC8}" presName="root" presStyleCnt="0"/>
      <dgm:spPr/>
    </dgm:pt>
    <dgm:pt modelId="{BEF11319-DFD4-43D4-BD34-B3FF496B75EF}" type="pres">
      <dgm:prSet presAssocID="{93BC2CFC-3333-4C50-9986-EDB6AE73CBC8}" presName="rootComposite" presStyleCnt="0"/>
      <dgm:spPr/>
    </dgm:pt>
    <dgm:pt modelId="{98584B74-5E0C-43FF-AA58-C64569FDFCD8}" type="pres">
      <dgm:prSet presAssocID="{93BC2CFC-3333-4C50-9986-EDB6AE73CBC8}" presName="rootText" presStyleLbl="node1" presStyleIdx="2" presStyleCnt="3"/>
      <dgm:spPr/>
      <dgm:t>
        <a:bodyPr/>
        <a:lstStyle/>
        <a:p>
          <a:endParaRPr lang="en-US"/>
        </a:p>
      </dgm:t>
    </dgm:pt>
    <dgm:pt modelId="{360359AB-6EFF-4908-9BDC-53B91854C26C}" type="pres">
      <dgm:prSet presAssocID="{93BC2CFC-3333-4C50-9986-EDB6AE73CBC8}" presName="rootConnector" presStyleLbl="node1" presStyleIdx="2" presStyleCnt="3"/>
      <dgm:spPr/>
      <dgm:t>
        <a:bodyPr/>
        <a:lstStyle/>
        <a:p>
          <a:endParaRPr lang="en-US"/>
        </a:p>
      </dgm:t>
    </dgm:pt>
    <dgm:pt modelId="{C0D0E0DC-19FA-4967-8B34-91268973D2D7}" type="pres">
      <dgm:prSet presAssocID="{93BC2CFC-3333-4C50-9986-EDB6AE73CBC8}" presName="childShape" presStyleCnt="0"/>
      <dgm:spPr/>
    </dgm:pt>
    <dgm:pt modelId="{1FCB85EF-FFD3-418F-8D3A-0131B7050AC1}" type="pres">
      <dgm:prSet presAssocID="{FB5DFBB9-AAC1-48A5-A726-7EDD6EE39237}" presName="Name13" presStyleLbl="parChTrans1D2" presStyleIdx="4" presStyleCnt="5"/>
      <dgm:spPr/>
      <dgm:t>
        <a:bodyPr/>
        <a:lstStyle/>
        <a:p>
          <a:endParaRPr lang="en-US"/>
        </a:p>
      </dgm:t>
    </dgm:pt>
    <dgm:pt modelId="{67634A01-416D-4C76-B1B3-CA2D138BD4BD}" type="pres">
      <dgm:prSet presAssocID="{D61BBDFC-4950-4E3B-97C7-C67F416D6ADC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FB82C9-714E-4552-BAA3-936ED2943743}" type="presOf" srcId="{93BC2CFC-3333-4C50-9986-EDB6AE73CBC8}" destId="{360359AB-6EFF-4908-9BDC-53B91854C26C}" srcOrd="1" destOrd="0" presId="urn:microsoft.com/office/officeart/2005/8/layout/hierarchy3"/>
    <dgm:cxn modelId="{B401CADB-61D7-4535-882D-DFDB22416BA0}" type="presOf" srcId="{FB5DFBB9-AAC1-48A5-A726-7EDD6EE39237}" destId="{1FCB85EF-FFD3-418F-8D3A-0131B7050AC1}" srcOrd="0" destOrd="0" presId="urn:microsoft.com/office/officeart/2005/8/layout/hierarchy3"/>
    <dgm:cxn modelId="{63705B97-3EC8-4330-AD0B-DC4824BEEF28}" type="presOf" srcId="{A0B3C124-BFA7-49D0-8C99-2D864A1FFF78}" destId="{30C95B00-4B94-41C6-8B69-E61CC7509FAB}" srcOrd="0" destOrd="0" presId="urn:microsoft.com/office/officeart/2005/8/layout/hierarchy3"/>
    <dgm:cxn modelId="{07C589B2-DFF0-4D35-B09A-02F8A921B087}" type="presOf" srcId="{3AFAB688-AB06-4D07-8793-E84270FD6D38}" destId="{73141D30-2545-4C3B-B992-594E4F3A0488}" srcOrd="1" destOrd="0" presId="urn:microsoft.com/office/officeart/2005/8/layout/hierarchy3"/>
    <dgm:cxn modelId="{95C8FE2E-298A-49BB-979F-1041EF29C395}" srcId="{CE945702-DF34-4D5B-9831-AA23AC33D105}" destId="{93BC2CFC-3333-4C50-9986-EDB6AE73CBC8}" srcOrd="2" destOrd="0" parTransId="{DDE78C83-E07A-4D55-A7E6-56C0ABF07B91}" sibTransId="{DA00F70F-C4A8-4857-B52C-A6C152E90FA1}"/>
    <dgm:cxn modelId="{C8FCCF1B-2AA3-456D-ADF6-719EB254DE9B}" type="presOf" srcId="{3AFAB688-AB06-4D07-8793-E84270FD6D38}" destId="{A9601A77-FF23-448A-93A4-226691886F53}" srcOrd="0" destOrd="0" presId="urn:microsoft.com/office/officeart/2005/8/layout/hierarchy3"/>
    <dgm:cxn modelId="{F491CA69-E4F5-4798-B81C-A3EE24830CBB}" type="presOf" srcId="{7E57EF5B-CC4A-40B3-95D3-6E0AE89208C6}" destId="{5AB361AE-216E-4016-8008-BDF5BEAD4F9E}" srcOrd="1" destOrd="0" presId="urn:microsoft.com/office/officeart/2005/8/layout/hierarchy3"/>
    <dgm:cxn modelId="{5332D38A-4658-4809-BA83-8B534926AA87}" type="presOf" srcId="{D518A197-EB9C-4E5D-93AE-18D9CE6E5A0E}" destId="{F85168B5-2CF0-4FEE-8A8F-73771D80B482}" srcOrd="0" destOrd="0" presId="urn:microsoft.com/office/officeart/2005/8/layout/hierarchy3"/>
    <dgm:cxn modelId="{E7B742A6-D4B6-461B-A90F-A0D403E7DA3A}" srcId="{3AFAB688-AB06-4D07-8793-E84270FD6D38}" destId="{7FD4BEC6-531B-40F0-A871-0F1842BAF7F4}" srcOrd="0" destOrd="0" parTransId="{0E04E89E-D355-4791-9D35-AF7B065B51FD}" sibTransId="{D2AF472C-009F-4CB8-920C-BB14D75C80AA}"/>
    <dgm:cxn modelId="{023D9B7F-0A2C-4F58-BE39-E0A53CE1AD12}" srcId="{3AFAB688-AB06-4D07-8793-E84270FD6D38}" destId="{20AAA51A-AED0-434B-8B1F-DC0FEBE84406}" srcOrd="1" destOrd="0" parTransId="{D518A197-EB9C-4E5D-93AE-18D9CE6E5A0E}" sibTransId="{6C205F89-DFC1-4258-A024-B3B7FD90588D}"/>
    <dgm:cxn modelId="{716696A9-F58C-4145-A384-AEC91664D508}" srcId="{CE945702-DF34-4D5B-9831-AA23AC33D105}" destId="{3AFAB688-AB06-4D07-8793-E84270FD6D38}" srcOrd="0" destOrd="0" parTransId="{83A45B7D-473A-443B-9FAD-25CCA47F2D8A}" sibTransId="{E0CDE9B6-D3DD-4FB6-94D6-28EA5ABA5660}"/>
    <dgm:cxn modelId="{EE5DE9C4-C001-48F1-97E1-57BDC8852BC6}" type="presOf" srcId="{0E04E89E-D355-4791-9D35-AF7B065B51FD}" destId="{B134632E-9399-4F55-8100-9DCF4F29A1C7}" srcOrd="0" destOrd="0" presId="urn:microsoft.com/office/officeart/2005/8/layout/hierarchy3"/>
    <dgm:cxn modelId="{16308F81-3A16-4F69-8DAE-392773B1435B}" type="presOf" srcId="{7E57EF5B-CC4A-40B3-95D3-6E0AE89208C6}" destId="{7C7F92F0-8BA6-4AD7-B4E6-595060579EB8}" srcOrd="0" destOrd="0" presId="urn:microsoft.com/office/officeart/2005/8/layout/hierarchy3"/>
    <dgm:cxn modelId="{50F0CB0D-F8C2-45DC-A909-508E316FCC9B}" type="presOf" srcId="{20AAA51A-AED0-434B-8B1F-DC0FEBE84406}" destId="{B3661919-F3F3-469F-8FE8-94F693A400FF}" srcOrd="0" destOrd="0" presId="urn:microsoft.com/office/officeart/2005/8/layout/hierarchy3"/>
    <dgm:cxn modelId="{E7030E1F-186B-4B5D-AE58-D8DF62692533}" type="presOf" srcId="{24C7E4B6-DDF9-4296-BCAB-05DE49A54BEA}" destId="{93A7F57F-9590-4B29-A02F-D17D5B40674C}" srcOrd="0" destOrd="0" presId="urn:microsoft.com/office/officeart/2005/8/layout/hierarchy3"/>
    <dgm:cxn modelId="{ADC6C2DB-2DE0-4571-B238-51DF1B0A755C}" srcId="{CE945702-DF34-4D5B-9831-AA23AC33D105}" destId="{7E57EF5B-CC4A-40B3-95D3-6E0AE89208C6}" srcOrd="1" destOrd="0" parTransId="{59D8631A-8705-4CE0-ACAE-779BCD8C3505}" sibTransId="{B0AA115D-9AE5-42EF-AC41-5B5E2E22E316}"/>
    <dgm:cxn modelId="{FC595D0C-F128-4FE6-BB1E-F7FEAB0CC18F}" type="presOf" srcId="{7FD4BEC6-531B-40F0-A871-0F1842BAF7F4}" destId="{8370DFD4-94BE-4D0F-9410-1E678B508116}" srcOrd="0" destOrd="0" presId="urn:microsoft.com/office/officeart/2005/8/layout/hierarchy3"/>
    <dgm:cxn modelId="{D19445D8-C901-4416-AE74-67D425774EC2}" type="presOf" srcId="{D87EBCA1-6B52-4A01-B6E6-F379078B1E4C}" destId="{62BAFECA-7405-4CF0-9676-ED1DC55365DD}" srcOrd="0" destOrd="0" presId="urn:microsoft.com/office/officeart/2005/8/layout/hierarchy3"/>
    <dgm:cxn modelId="{624109DC-32BF-44E8-A449-8B87B8751860}" srcId="{93BC2CFC-3333-4C50-9986-EDB6AE73CBC8}" destId="{D61BBDFC-4950-4E3B-97C7-C67F416D6ADC}" srcOrd="0" destOrd="0" parTransId="{FB5DFBB9-AAC1-48A5-A726-7EDD6EE39237}" sibTransId="{45D01D9A-FF6D-48E8-A146-6EEC87BF6423}"/>
    <dgm:cxn modelId="{386C3AF4-5C8A-41E6-8326-7334DE2DB441}" type="presOf" srcId="{93BC2CFC-3333-4C50-9986-EDB6AE73CBC8}" destId="{98584B74-5E0C-43FF-AA58-C64569FDFCD8}" srcOrd="0" destOrd="0" presId="urn:microsoft.com/office/officeart/2005/8/layout/hierarchy3"/>
    <dgm:cxn modelId="{64933B27-7AD7-4F12-9240-84D06A5EF5DD}" srcId="{7E57EF5B-CC4A-40B3-95D3-6E0AE89208C6}" destId="{24C7E4B6-DDF9-4296-BCAB-05DE49A54BEA}" srcOrd="0" destOrd="0" parTransId="{D87EBCA1-6B52-4A01-B6E6-F379078B1E4C}" sibTransId="{B64420DB-1138-40B1-81E5-73F0F9F0887A}"/>
    <dgm:cxn modelId="{B5CB054E-AFC8-4CF1-9368-B8A058C392B6}" srcId="{7E57EF5B-CC4A-40B3-95D3-6E0AE89208C6}" destId="{02F836E6-3349-4578-AACF-FE46769D7D8C}" srcOrd="1" destOrd="0" parTransId="{A0B3C124-BFA7-49D0-8C99-2D864A1FFF78}" sibTransId="{D574A302-F232-4BDB-AA80-95B4F2C32AEB}"/>
    <dgm:cxn modelId="{6A270558-0015-4801-8588-7C50F8227365}" type="presOf" srcId="{D61BBDFC-4950-4E3B-97C7-C67F416D6ADC}" destId="{67634A01-416D-4C76-B1B3-CA2D138BD4BD}" srcOrd="0" destOrd="0" presId="urn:microsoft.com/office/officeart/2005/8/layout/hierarchy3"/>
    <dgm:cxn modelId="{8BE3745E-F8D6-4AB7-820F-84F624DFF74C}" type="presOf" srcId="{02F836E6-3349-4578-AACF-FE46769D7D8C}" destId="{E628461F-A331-4102-8714-E3BB8320ED87}" srcOrd="0" destOrd="0" presId="urn:microsoft.com/office/officeart/2005/8/layout/hierarchy3"/>
    <dgm:cxn modelId="{8A574E05-C9D6-47B2-9830-F9210155E2B6}" type="presOf" srcId="{CE945702-DF34-4D5B-9831-AA23AC33D105}" destId="{676341F0-7977-44F2-B138-57A79EA44AB3}" srcOrd="0" destOrd="0" presId="urn:microsoft.com/office/officeart/2005/8/layout/hierarchy3"/>
    <dgm:cxn modelId="{6C824ED2-5A46-4703-807B-2B3D786044DE}" type="presParOf" srcId="{676341F0-7977-44F2-B138-57A79EA44AB3}" destId="{FBEECC33-3F6A-430F-8E2D-D5505EB7621D}" srcOrd="0" destOrd="0" presId="urn:microsoft.com/office/officeart/2005/8/layout/hierarchy3"/>
    <dgm:cxn modelId="{854F680D-7C09-4401-B578-3964E84DC782}" type="presParOf" srcId="{FBEECC33-3F6A-430F-8E2D-D5505EB7621D}" destId="{6C2A21C9-66EA-4075-AF82-5037EB84B374}" srcOrd="0" destOrd="0" presId="urn:microsoft.com/office/officeart/2005/8/layout/hierarchy3"/>
    <dgm:cxn modelId="{880FBBCA-F830-4E97-9262-72BF81E7DE27}" type="presParOf" srcId="{6C2A21C9-66EA-4075-AF82-5037EB84B374}" destId="{A9601A77-FF23-448A-93A4-226691886F53}" srcOrd="0" destOrd="0" presId="urn:microsoft.com/office/officeart/2005/8/layout/hierarchy3"/>
    <dgm:cxn modelId="{720054DA-F966-42DE-B23D-A9D8A1C4E326}" type="presParOf" srcId="{6C2A21C9-66EA-4075-AF82-5037EB84B374}" destId="{73141D30-2545-4C3B-B992-594E4F3A0488}" srcOrd="1" destOrd="0" presId="urn:microsoft.com/office/officeart/2005/8/layout/hierarchy3"/>
    <dgm:cxn modelId="{84A37922-F109-4349-89DD-85EE64168A49}" type="presParOf" srcId="{FBEECC33-3F6A-430F-8E2D-D5505EB7621D}" destId="{4CA4D3E4-F70E-4988-B876-B09D37C83034}" srcOrd="1" destOrd="0" presId="urn:microsoft.com/office/officeart/2005/8/layout/hierarchy3"/>
    <dgm:cxn modelId="{3BA1994E-8C1A-41BC-AB77-4F49B0F3B25C}" type="presParOf" srcId="{4CA4D3E4-F70E-4988-B876-B09D37C83034}" destId="{B134632E-9399-4F55-8100-9DCF4F29A1C7}" srcOrd="0" destOrd="0" presId="urn:microsoft.com/office/officeart/2005/8/layout/hierarchy3"/>
    <dgm:cxn modelId="{0C718540-ACFC-4CEE-A10E-16E3941285FD}" type="presParOf" srcId="{4CA4D3E4-F70E-4988-B876-B09D37C83034}" destId="{8370DFD4-94BE-4D0F-9410-1E678B508116}" srcOrd="1" destOrd="0" presId="urn:microsoft.com/office/officeart/2005/8/layout/hierarchy3"/>
    <dgm:cxn modelId="{66A9748B-005E-4173-9615-7EBF1E310B87}" type="presParOf" srcId="{4CA4D3E4-F70E-4988-B876-B09D37C83034}" destId="{F85168B5-2CF0-4FEE-8A8F-73771D80B482}" srcOrd="2" destOrd="0" presId="urn:microsoft.com/office/officeart/2005/8/layout/hierarchy3"/>
    <dgm:cxn modelId="{0E8FCBA5-3D68-4919-BDC1-1F76CA4E7B3E}" type="presParOf" srcId="{4CA4D3E4-F70E-4988-B876-B09D37C83034}" destId="{B3661919-F3F3-469F-8FE8-94F693A400FF}" srcOrd="3" destOrd="0" presId="urn:microsoft.com/office/officeart/2005/8/layout/hierarchy3"/>
    <dgm:cxn modelId="{D0C7EAF0-3EBF-4476-A05E-EAC2A8865002}" type="presParOf" srcId="{676341F0-7977-44F2-B138-57A79EA44AB3}" destId="{303BE749-8556-4C42-B26A-CB3E1DB63D97}" srcOrd="1" destOrd="0" presId="urn:microsoft.com/office/officeart/2005/8/layout/hierarchy3"/>
    <dgm:cxn modelId="{6891C22B-7D37-4113-8D6D-3C0B2B549946}" type="presParOf" srcId="{303BE749-8556-4C42-B26A-CB3E1DB63D97}" destId="{4F545EA4-ED9F-4CCC-9E4B-C2B1297C1542}" srcOrd="0" destOrd="0" presId="urn:microsoft.com/office/officeart/2005/8/layout/hierarchy3"/>
    <dgm:cxn modelId="{47D24C20-A0E8-47D0-B30A-CFE08293568A}" type="presParOf" srcId="{4F545EA4-ED9F-4CCC-9E4B-C2B1297C1542}" destId="{7C7F92F0-8BA6-4AD7-B4E6-595060579EB8}" srcOrd="0" destOrd="0" presId="urn:microsoft.com/office/officeart/2005/8/layout/hierarchy3"/>
    <dgm:cxn modelId="{8CE9F7C8-8F69-435F-9377-450289106F67}" type="presParOf" srcId="{4F545EA4-ED9F-4CCC-9E4B-C2B1297C1542}" destId="{5AB361AE-216E-4016-8008-BDF5BEAD4F9E}" srcOrd="1" destOrd="0" presId="urn:microsoft.com/office/officeart/2005/8/layout/hierarchy3"/>
    <dgm:cxn modelId="{B7ABF74F-5D59-4EFA-B0B9-F56FC6C9A3FE}" type="presParOf" srcId="{303BE749-8556-4C42-B26A-CB3E1DB63D97}" destId="{E019FAC2-7970-4A41-AE4D-3E7CE6BF7AC1}" srcOrd="1" destOrd="0" presId="urn:microsoft.com/office/officeart/2005/8/layout/hierarchy3"/>
    <dgm:cxn modelId="{9E1CA0BE-1067-4528-BF88-71706A9A278C}" type="presParOf" srcId="{E019FAC2-7970-4A41-AE4D-3E7CE6BF7AC1}" destId="{62BAFECA-7405-4CF0-9676-ED1DC55365DD}" srcOrd="0" destOrd="0" presId="urn:microsoft.com/office/officeart/2005/8/layout/hierarchy3"/>
    <dgm:cxn modelId="{83EDB4F2-200D-4ECB-8908-228D3194677D}" type="presParOf" srcId="{E019FAC2-7970-4A41-AE4D-3E7CE6BF7AC1}" destId="{93A7F57F-9590-4B29-A02F-D17D5B40674C}" srcOrd="1" destOrd="0" presId="urn:microsoft.com/office/officeart/2005/8/layout/hierarchy3"/>
    <dgm:cxn modelId="{8DA71E0D-3B4D-453D-8DFE-C605A50B5509}" type="presParOf" srcId="{E019FAC2-7970-4A41-AE4D-3E7CE6BF7AC1}" destId="{30C95B00-4B94-41C6-8B69-E61CC7509FAB}" srcOrd="2" destOrd="0" presId="urn:microsoft.com/office/officeart/2005/8/layout/hierarchy3"/>
    <dgm:cxn modelId="{69CA7734-218F-46A9-AD86-2DA25D7295FB}" type="presParOf" srcId="{E019FAC2-7970-4A41-AE4D-3E7CE6BF7AC1}" destId="{E628461F-A331-4102-8714-E3BB8320ED87}" srcOrd="3" destOrd="0" presId="urn:microsoft.com/office/officeart/2005/8/layout/hierarchy3"/>
    <dgm:cxn modelId="{99ADCE58-0644-4986-9030-FD7007AA6287}" type="presParOf" srcId="{676341F0-7977-44F2-B138-57A79EA44AB3}" destId="{359A6137-084C-430A-A17D-EFFE5FE3ED95}" srcOrd="2" destOrd="0" presId="urn:microsoft.com/office/officeart/2005/8/layout/hierarchy3"/>
    <dgm:cxn modelId="{CBA6E154-FCC9-4E7A-AD82-A6462CF21F3A}" type="presParOf" srcId="{359A6137-084C-430A-A17D-EFFE5FE3ED95}" destId="{BEF11319-DFD4-43D4-BD34-B3FF496B75EF}" srcOrd="0" destOrd="0" presId="urn:microsoft.com/office/officeart/2005/8/layout/hierarchy3"/>
    <dgm:cxn modelId="{F8081E24-8761-43E4-9919-392FCB1D9E04}" type="presParOf" srcId="{BEF11319-DFD4-43D4-BD34-B3FF496B75EF}" destId="{98584B74-5E0C-43FF-AA58-C64569FDFCD8}" srcOrd="0" destOrd="0" presId="urn:microsoft.com/office/officeart/2005/8/layout/hierarchy3"/>
    <dgm:cxn modelId="{F36A2540-29CB-4201-AADD-30E1E6F8D37E}" type="presParOf" srcId="{BEF11319-DFD4-43D4-BD34-B3FF496B75EF}" destId="{360359AB-6EFF-4908-9BDC-53B91854C26C}" srcOrd="1" destOrd="0" presId="urn:microsoft.com/office/officeart/2005/8/layout/hierarchy3"/>
    <dgm:cxn modelId="{1EC05FA8-6317-43C8-A00A-83E074534552}" type="presParOf" srcId="{359A6137-084C-430A-A17D-EFFE5FE3ED95}" destId="{C0D0E0DC-19FA-4967-8B34-91268973D2D7}" srcOrd="1" destOrd="0" presId="urn:microsoft.com/office/officeart/2005/8/layout/hierarchy3"/>
    <dgm:cxn modelId="{DB100760-103C-473B-8CCA-08E997B7D735}" type="presParOf" srcId="{C0D0E0DC-19FA-4967-8B34-91268973D2D7}" destId="{1FCB85EF-FFD3-418F-8D3A-0131B7050AC1}" srcOrd="0" destOrd="0" presId="urn:microsoft.com/office/officeart/2005/8/layout/hierarchy3"/>
    <dgm:cxn modelId="{A5655BAF-352C-46BA-B75F-3094A0CCE906}" type="presParOf" srcId="{C0D0E0DC-19FA-4967-8B34-91268973D2D7}" destId="{67634A01-416D-4C76-B1B3-CA2D138BD4B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E55EBA-963D-4A28-B746-58436B84519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35D48-3B30-47C0-A1E8-08A42984EE37}">
      <dgm:prSet phldrT="[Text]" custT="1"/>
      <dgm:spPr/>
      <dgm:t>
        <a:bodyPr/>
        <a:lstStyle/>
        <a:p>
          <a:r>
            <a:rPr lang="en-US" sz="1400" b="1" u="sng" dirty="0" smtClean="0"/>
            <a:t>DOTC</a:t>
          </a:r>
          <a:endParaRPr lang="en-US" sz="1400" b="1" u="sng" dirty="0"/>
        </a:p>
      </dgm:t>
    </dgm:pt>
    <dgm:pt modelId="{A8B43D4D-6A41-4E8B-ADD6-5AB83E772C3C}" type="parTrans" cxnId="{7EE1453A-ADAE-4181-80B9-608FEECE416D}">
      <dgm:prSet/>
      <dgm:spPr/>
      <dgm:t>
        <a:bodyPr/>
        <a:lstStyle/>
        <a:p>
          <a:endParaRPr lang="en-US"/>
        </a:p>
      </dgm:t>
    </dgm:pt>
    <dgm:pt modelId="{D4BC248E-5C2A-449D-9331-BA263E9B3621}" type="sibTrans" cxnId="{7EE1453A-ADAE-4181-80B9-608FEECE416D}">
      <dgm:prSet/>
      <dgm:spPr/>
      <dgm:t>
        <a:bodyPr/>
        <a:lstStyle/>
        <a:p>
          <a:endParaRPr lang="en-US"/>
        </a:p>
      </dgm:t>
    </dgm:pt>
    <dgm:pt modelId="{E679F7E3-E99A-4041-927F-14C3629E94F7}">
      <dgm:prSet phldrT="[Text]" custT="1"/>
      <dgm:spPr/>
      <dgm:t>
        <a:bodyPr/>
        <a:lstStyle/>
        <a:p>
          <a:r>
            <a:rPr lang="en-US" sz="1400" b="1" u="sng" dirty="0" smtClean="0"/>
            <a:t>MARINA</a:t>
          </a:r>
          <a:endParaRPr lang="en-US" sz="1400" b="1" u="sng" dirty="0"/>
        </a:p>
      </dgm:t>
    </dgm:pt>
    <dgm:pt modelId="{A3CBD501-AFDE-4B1B-B62F-456BCA4D53DE}" type="parTrans" cxnId="{C57B5356-0A6D-4240-A778-572807897C99}">
      <dgm:prSet/>
      <dgm:spPr/>
      <dgm:t>
        <a:bodyPr/>
        <a:lstStyle/>
        <a:p>
          <a:endParaRPr lang="en-US"/>
        </a:p>
      </dgm:t>
    </dgm:pt>
    <dgm:pt modelId="{1B709604-4FC9-487A-B60E-B0B801C0DD34}" type="sibTrans" cxnId="{C57B5356-0A6D-4240-A778-572807897C99}">
      <dgm:prSet/>
      <dgm:spPr/>
      <dgm:t>
        <a:bodyPr/>
        <a:lstStyle/>
        <a:p>
          <a:endParaRPr lang="en-US"/>
        </a:p>
      </dgm:t>
    </dgm:pt>
    <dgm:pt modelId="{0169D259-D4D3-49E2-8437-9B983EEA0C26}">
      <dgm:prSet phldrT="[Text]"/>
      <dgm:spPr/>
      <dgm:t>
        <a:bodyPr/>
        <a:lstStyle/>
        <a:p>
          <a:r>
            <a:rPr lang="en-US" dirty="0" smtClean="0"/>
            <a:t>Process re-engineering</a:t>
          </a:r>
          <a:endParaRPr lang="en-US" dirty="0"/>
        </a:p>
      </dgm:t>
    </dgm:pt>
    <dgm:pt modelId="{F905B947-B8C4-4BB5-8D10-3A15488967B9}" type="parTrans" cxnId="{2A0795E3-A8D9-443D-9F63-30ADEC4254D6}">
      <dgm:prSet/>
      <dgm:spPr/>
      <dgm:t>
        <a:bodyPr/>
        <a:lstStyle/>
        <a:p>
          <a:endParaRPr lang="en-US"/>
        </a:p>
      </dgm:t>
    </dgm:pt>
    <dgm:pt modelId="{63B6D285-836E-4A43-92E7-2F1A0EBF3D03}" type="sibTrans" cxnId="{2A0795E3-A8D9-443D-9F63-30ADEC4254D6}">
      <dgm:prSet/>
      <dgm:spPr/>
      <dgm:t>
        <a:bodyPr/>
        <a:lstStyle/>
        <a:p>
          <a:endParaRPr lang="en-US"/>
        </a:p>
      </dgm:t>
    </dgm:pt>
    <dgm:pt modelId="{177EE229-7B36-40E7-BFD9-FD1A964467CB}">
      <dgm:prSet phldrT="[Text]"/>
      <dgm:spPr/>
      <dgm:t>
        <a:bodyPr/>
        <a:lstStyle/>
        <a:p>
          <a:r>
            <a:rPr lang="en-US" dirty="0" smtClean="0"/>
            <a:t>Regulatory reform</a:t>
          </a:r>
          <a:endParaRPr lang="en-US" dirty="0"/>
        </a:p>
      </dgm:t>
    </dgm:pt>
    <dgm:pt modelId="{C0E7E76D-25FB-4B0A-AF8A-42073FB10B9F}" type="parTrans" cxnId="{8AD1D3CA-ECCB-49B8-BBD6-42F28757090F}">
      <dgm:prSet/>
      <dgm:spPr/>
      <dgm:t>
        <a:bodyPr/>
        <a:lstStyle/>
        <a:p>
          <a:endParaRPr lang="en-US"/>
        </a:p>
      </dgm:t>
    </dgm:pt>
    <dgm:pt modelId="{CCE40944-DFCC-462A-BDE6-240CDAD2D9D5}" type="sibTrans" cxnId="{8AD1D3CA-ECCB-49B8-BBD6-42F28757090F}">
      <dgm:prSet/>
      <dgm:spPr/>
      <dgm:t>
        <a:bodyPr/>
        <a:lstStyle/>
        <a:p>
          <a:endParaRPr lang="en-US"/>
        </a:p>
      </dgm:t>
    </dgm:pt>
    <dgm:pt modelId="{49068831-D2E3-4DDB-99DB-04221919CEB3}">
      <dgm:prSet phldrT="[Text]" custT="1"/>
      <dgm:spPr/>
      <dgm:t>
        <a:bodyPr/>
        <a:lstStyle/>
        <a:p>
          <a:r>
            <a:rPr lang="en-US" sz="1400" b="1" u="sng" dirty="0" smtClean="0"/>
            <a:t>PPA</a:t>
          </a:r>
          <a:endParaRPr lang="en-US" sz="1400" b="1" u="sng" dirty="0"/>
        </a:p>
      </dgm:t>
    </dgm:pt>
    <dgm:pt modelId="{8B1B8FFC-E12A-4D12-B276-2C617BB49EB0}" type="parTrans" cxnId="{B6FACD82-0231-4A4A-ABA3-97EDAA859696}">
      <dgm:prSet/>
      <dgm:spPr/>
      <dgm:t>
        <a:bodyPr/>
        <a:lstStyle/>
        <a:p>
          <a:endParaRPr lang="en-US"/>
        </a:p>
      </dgm:t>
    </dgm:pt>
    <dgm:pt modelId="{07C84126-3E04-490E-86A4-0269BA43E35B}" type="sibTrans" cxnId="{B6FACD82-0231-4A4A-ABA3-97EDAA859696}">
      <dgm:prSet/>
      <dgm:spPr/>
      <dgm:t>
        <a:bodyPr/>
        <a:lstStyle/>
        <a:p>
          <a:endParaRPr lang="en-US"/>
        </a:p>
      </dgm:t>
    </dgm:pt>
    <dgm:pt modelId="{2FB737F1-5BE7-45BC-8F66-B3EBA6653201}">
      <dgm:prSet phldrT="[Text]"/>
      <dgm:spPr/>
      <dgm:t>
        <a:bodyPr/>
        <a:lstStyle/>
        <a:p>
          <a:r>
            <a:rPr lang="en-US" dirty="0" smtClean="0"/>
            <a:t>Regulatory reform</a:t>
          </a:r>
          <a:endParaRPr lang="en-US" dirty="0"/>
        </a:p>
      </dgm:t>
    </dgm:pt>
    <dgm:pt modelId="{362BC922-C34D-46CD-B1DB-79EB1B421CD3}" type="parTrans" cxnId="{CE2723DA-4945-4605-B501-6C80864EC801}">
      <dgm:prSet/>
      <dgm:spPr/>
      <dgm:t>
        <a:bodyPr/>
        <a:lstStyle/>
        <a:p>
          <a:endParaRPr lang="en-US"/>
        </a:p>
      </dgm:t>
    </dgm:pt>
    <dgm:pt modelId="{4AD3BE81-9B6C-4A52-A884-F7922A4EAA71}" type="sibTrans" cxnId="{CE2723DA-4945-4605-B501-6C80864EC801}">
      <dgm:prSet/>
      <dgm:spPr/>
      <dgm:t>
        <a:bodyPr/>
        <a:lstStyle/>
        <a:p>
          <a:endParaRPr lang="en-US"/>
        </a:p>
      </dgm:t>
    </dgm:pt>
    <dgm:pt modelId="{1CAA26E6-7E2C-41B9-9C6F-4A61C5AFAEFB}">
      <dgm:prSet phldrT="[Text]"/>
      <dgm:spPr/>
      <dgm:t>
        <a:bodyPr/>
        <a:lstStyle/>
        <a:p>
          <a:r>
            <a:rPr lang="en-US" dirty="0" smtClean="0"/>
            <a:t>Database management</a:t>
          </a:r>
          <a:endParaRPr lang="en-US" dirty="0"/>
        </a:p>
      </dgm:t>
    </dgm:pt>
    <dgm:pt modelId="{AE85DFDB-AE46-4D8F-9A7B-B9CDD9028400}" type="parTrans" cxnId="{7D4E92A4-3007-46F3-949F-581CF7D22DDA}">
      <dgm:prSet/>
      <dgm:spPr/>
      <dgm:t>
        <a:bodyPr/>
        <a:lstStyle/>
        <a:p>
          <a:endParaRPr lang="en-US"/>
        </a:p>
      </dgm:t>
    </dgm:pt>
    <dgm:pt modelId="{3BA067B8-7A05-4EF1-BA07-285F9B17A29F}" type="sibTrans" cxnId="{7D4E92A4-3007-46F3-949F-581CF7D22DDA}">
      <dgm:prSet/>
      <dgm:spPr/>
      <dgm:t>
        <a:bodyPr/>
        <a:lstStyle/>
        <a:p>
          <a:endParaRPr lang="en-US"/>
        </a:p>
      </dgm:t>
    </dgm:pt>
    <dgm:pt modelId="{0FD8626C-5F33-4D32-A27C-F7951E9DDDEF}">
      <dgm:prSet phldrT="[Text]"/>
      <dgm:spPr>
        <a:ln w="28575">
          <a:prstDash val="dash"/>
        </a:ln>
      </dgm:spPr>
      <dgm:t>
        <a:bodyPr/>
        <a:lstStyle/>
        <a:p>
          <a:r>
            <a:rPr lang="en-US" dirty="0" smtClean="0"/>
            <a:t>Border operations at ports</a:t>
          </a:r>
          <a:endParaRPr lang="en-US" dirty="0"/>
        </a:p>
      </dgm:t>
    </dgm:pt>
    <dgm:pt modelId="{14EF8C4A-D9A8-44E9-B051-F1024B5D2F8C}" type="parTrans" cxnId="{0F8A9DE0-926E-43CF-AD74-2F1C79952BCE}">
      <dgm:prSet/>
      <dgm:spPr/>
      <dgm:t>
        <a:bodyPr/>
        <a:lstStyle/>
        <a:p>
          <a:endParaRPr lang="en-US"/>
        </a:p>
      </dgm:t>
    </dgm:pt>
    <dgm:pt modelId="{E77E1C3B-5252-4F08-8A58-5F57A7457B2E}" type="sibTrans" cxnId="{0F8A9DE0-926E-43CF-AD74-2F1C79952BCE}">
      <dgm:prSet/>
      <dgm:spPr/>
      <dgm:t>
        <a:bodyPr/>
        <a:lstStyle/>
        <a:p>
          <a:endParaRPr lang="en-US"/>
        </a:p>
      </dgm:t>
    </dgm:pt>
    <dgm:pt modelId="{4540C764-B8A8-4523-A6C7-75836D36DD87}" type="pres">
      <dgm:prSet presAssocID="{C4E55EBA-963D-4A28-B746-58436B8451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AA26F4-ADE2-4BCC-B1CD-50D3A19CC84E}" type="pres">
      <dgm:prSet presAssocID="{B6C35D48-3B30-47C0-A1E8-08A42984EE37}" presName="hierRoot1" presStyleCnt="0"/>
      <dgm:spPr/>
    </dgm:pt>
    <dgm:pt modelId="{81903D57-0789-4FD1-8307-A93387D0A4F0}" type="pres">
      <dgm:prSet presAssocID="{B6C35D48-3B30-47C0-A1E8-08A42984EE37}" presName="composite" presStyleCnt="0"/>
      <dgm:spPr/>
    </dgm:pt>
    <dgm:pt modelId="{1A8D3D03-7A38-44C0-92C0-73727E049FCF}" type="pres">
      <dgm:prSet presAssocID="{B6C35D48-3B30-47C0-A1E8-08A42984EE37}" presName="background" presStyleLbl="node0" presStyleIdx="0" presStyleCnt="1"/>
      <dgm:spPr/>
    </dgm:pt>
    <dgm:pt modelId="{2350031C-FABB-408B-A871-37C92C8966E9}" type="pres">
      <dgm:prSet presAssocID="{B6C35D48-3B30-47C0-A1E8-08A42984EE3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D148AA-E54B-42E2-B0F9-2B2604158DDE}" type="pres">
      <dgm:prSet presAssocID="{B6C35D48-3B30-47C0-A1E8-08A42984EE37}" presName="hierChild2" presStyleCnt="0"/>
      <dgm:spPr/>
    </dgm:pt>
    <dgm:pt modelId="{88A53569-CD82-4CF4-828C-B1DEC33A8C06}" type="pres">
      <dgm:prSet presAssocID="{A3CBD501-AFDE-4B1B-B62F-456BCA4D53D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2E60B8E-581B-462A-8730-89C083EA5E05}" type="pres">
      <dgm:prSet presAssocID="{E679F7E3-E99A-4041-927F-14C3629E94F7}" presName="hierRoot2" presStyleCnt="0"/>
      <dgm:spPr/>
    </dgm:pt>
    <dgm:pt modelId="{DD264AE4-5925-46CA-A445-8A61CF2C9D38}" type="pres">
      <dgm:prSet presAssocID="{E679F7E3-E99A-4041-927F-14C3629E94F7}" presName="composite2" presStyleCnt="0"/>
      <dgm:spPr/>
    </dgm:pt>
    <dgm:pt modelId="{1B35CB3B-5B7C-4209-9D2E-145021E895A7}" type="pres">
      <dgm:prSet presAssocID="{E679F7E3-E99A-4041-927F-14C3629E94F7}" presName="background2" presStyleLbl="node2" presStyleIdx="0" presStyleCnt="2"/>
      <dgm:spPr/>
    </dgm:pt>
    <dgm:pt modelId="{1397B59B-297C-42F8-9F0A-429B9B9C57BD}" type="pres">
      <dgm:prSet presAssocID="{E679F7E3-E99A-4041-927F-14C3629E94F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897963-104F-4296-983A-56F6B0ACACDB}" type="pres">
      <dgm:prSet presAssocID="{E679F7E3-E99A-4041-927F-14C3629E94F7}" presName="hierChild3" presStyleCnt="0"/>
      <dgm:spPr/>
    </dgm:pt>
    <dgm:pt modelId="{9D7FDEB0-B319-4038-9BA6-AAEE4371FFDC}" type="pres">
      <dgm:prSet presAssocID="{F905B947-B8C4-4BB5-8D10-3A15488967B9}" presName="Name17" presStyleLbl="parChTrans1D3" presStyleIdx="0" presStyleCnt="5"/>
      <dgm:spPr/>
      <dgm:t>
        <a:bodyPr/>
        <a:lstStyle/>
        <a:p>
          <a:endParaRPr lang="en-US"/>
        </a:p>
      </dgm:t>
    </dgm:pt>
    <dgm:pt modelId="{465F870F-745E-4F20-8E0D-9E0FEF2124A8}" type="pres">
      <dgm:prSet presAssocID="{0169D259-D4D3-49E2-8437-9B983EEA0C26}" presName="hierRoot3" presStyleCnt="0"/>
      <dgm:spPr/>
    </dgm:pt>
    <dgm:pt modelId="{42F9E22A-EC99-4441-8500-EEDAC601C19C}" type="pres">
      <dgm:prSet presAssocID="{0169D259-D4D3-49E2-8437-9B983EEA0C26}" presName="composite3" presStyleCnt="0"/>
      <dgm:spPr/>
    </dgm:pt>
    <dgm:pt modelId="{3390360A-609D-40F8-908B-816B1B65AA81}" type="pres">
      <dgm:prSet presAssocID="{0169D259-D4D3-49E2-8437-9B983EEA0C26}" presName="background3" presStyleLbl="node3" presStyleIdx="0" presStyleCnt="5"/>
      <dgm:spPr/>
    </dgm:pt>
    <dgm:pt modelId="{C9E73CF2-D8A8-4BCC-B9EB-CEC54EF2D173}" type="pres">
      <dgm:prSet presAssocID="{0169D259-D4D3-49E2-8437-9B983EEA0C26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894820-016C-453C-9FCC-594EF7AA149A}" type="pres">
      <dgm:prSet presAssocID="{0169D259-D4D3-49E2-8437-9B983EEA0C26}" presName="hierChild4" presStyleCnt="0"/>
      <dgm:spPr/>
    </dgm:pt>
    <dgm:pt modelId="{562C2BE2-5103-4843-9346-2A3FFDFAFFB2}" type="pres">
      <dgm:prSet presAssocID="{C0E7E76D-25FB-4B0A-AF8A-42073FB10B9F}" presName="Name17" presStyleLbl="parChTrans1D3" presStyleIdx="1" presStyleCnt="5"/>
      <dgm:spPr/>
      <dgm:t>
        <a:bodyPr/>
        <a:lstStyle/>
        <a:p>
          <a:endParaRPr lang="en-US"/>
        </a:p>
      </dgm:t>
    </dgm:pt>
    <dgm:pt modelId="{9C0B7978-4077-4275-B7AB-C3F54E0096E7}" type="pres">
      <dgm:prSet presAssocID="{177EE229-7B36-40E7-BFD9-FD1A964467CB}" presName="hierRoot3" presStyleCnt="0"/>
      <dgm:spPr/>
    </dgm:pt>
    <dgm:pt modelId="{97017E7C-8BD3-4206-A746-2ABF909F00C0}" type="pres">
      <dgm:prSet presAssocID="{177EE229-7B36-40E7-BFD9-FD1A964467CB}" presName="composite3" presStyleCnt="0"/>
      <dgm:spPr/>
    </dgm:pt>
    <dgm:pt modelId="{26BABC78-3360-460D-A26D-C4690088FB67}" type="pres">
      <dgm:prSet presAssocID="{177EE229-7B36-40E7-BFD9-FD1A964467CB}" presName="background3" presStyleLbl="node3" presStyleIdx="1" presStyleCnt="5"/>
      <dgm:spPr/>
    </dgm:pt>
    <dgm:pt modelId="{9C8E94C7-0EEB-42F1-B710-40C5BEC1993A}" type="pres">
      <dgm:prSet presAssocID="{177EE229-7B36-40E7-BFD9-FD1A964467CB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E4DCC-C9FF-4A19-AD79-8E0C5757FAAE}" type="pres">
      <dgm:prSet presAssocID="{177EE229-7B36-40E7-BFD9-FD1A964467CB}" presName="hierChild4" presStyleCnt="0"/>
      <dgm:spPr/>
    </dgm:pt>
    <dgm:pt modelId="{ACA4A64B-124D-4D55-B92C-9C189E659D97}" type="pres">
      <dgm:prSet presAssocID="{8B1B8FFC-E12A-4D12-B276-2C617BB49EB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EFB8F7C-2B9C-4441-BD4C-F6A55FA67EE8}" type="pres">
      <dgm:prSet presAssocID="{49068831-D2E3-4DDB-99DB-04221919CEB3}" presName="hierRoot2" presStyleCnt="0"/>
      <dgm:spPr/>
    </dgm:pt>
    <dgm:pt modelId="{2D613E45-369B-4DF0-A47C-B7AE5057BF05}" type="pres">
      <dgm:prSet presAssocID="{49068831-D2E3-4DDB-99DB-04221919CEB3}" presName="composite2" presStyleCnt="0"/>
      <dgm:spPr/>
    </dgm:pt>
    <dgm:pt modelId="{5A9A8D2D-1BC9-464D-A50B-D1DE40AA268F}" type="pres">
      <dgm:prSet presAssocID="{49068831-D2E3-4DDB-99DB-04221919CEB3}" presName="background2" presStyleLbl="node2" presStyleIdx="1" presStyleCnt="2"/>
      <dgm:spPr/>
    </dgm:pt>
    <dgm:pt modelId="{13EBABB1-6F5F-4AFB-91E8-3A16F8E208BB}" type="pres">
      <dgm:prSet presAssocID="{49068831-D2E3-4DDB-99DB-04221919CEB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51D0B3-A4D6-407F-882F-9B08EDF3E5D9}" type="pres">
      <dgm:prSet presAssocID="{49068831-D2E3-4DDB-99DB-04221919CEB3}" presName="hierChild3" presStyleCnt="0"/>
      <dgm:spPr/>
    </dgm:pt>
    <dgm:pt modelId="{F5B951AE-92DD-452E-9CFC-DDE787106A30}" type="pres">
      <dgm:prSet presAssocID="{362BC922-C34D-46CD-B1DB-79EB1B421CD3}" presName="Name17" presStyleLbl="parChTrans1D3" presStyleIdx="2" presStyleCnt="5"/>
      <dgm:spPr/>
      <dgm:t>
        <a:bodyPr/>
        <a:lstStyle/>
        <a:p>
          <a:endParaRPr lang="en-US"/>
        </a:p>
      </dgm:t>
    </dgm:pt>
    <dgm:pt modelId="{B4C73B8F-6581-4050-8762-9126480BCCC7}" type="pres">
      <dgm:prSet presAssocID="{2FB737F1-5BE7-45BC-8F66-B3EBA6653201}" presName="hierRoot3" presStyleCnt="0"/>
      <dgm:spPr/>
    </dgm:pt>
    <dgm:pt modelId="{1B0AA988-E1B1-4CAE-8EE4-6823CDA5DF16}" type="pres">
      <dgm:prSet presAssocID="{2FB737F1-5BE7-45BC-8F66-B3EBA6653201}" presName="composite3" presStyleCnt="0"/>
      <dgm:spPr/>
    </dgm:pt>
    <dgm:pt modelId="{B39CBA70-B5D6-4EE1-B40B-8E1E3163636D}" type="pres">
      <dgm:prSet presAssocID="{2FB737F1-5BE7-45BC-8F66-B3EBA6653201}" presName="background3" presStyleLbl="node3" presStyleIdx="2" presStyleCnt="5"/>
      <dgm:spPr/>
      <dgm:t>
        <a:bodyPr/>
        <a:lstStyle/>
        <a:p>
          <a:endParaRPr lang="en-US"/>
        </a:p>
      </dgm:t>
    </dgm:pt>
    <dgm:pt modelId="{9DC79A0D-E50F-4032-B6FF-ACE89BEE6C20}" type="pres">
      <dgm:prSet presAssocID="{2FB737F1-5BE7-45BC-8F66-B3EBA6653201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F9418-7F35-4C04-A562-4241DC7144EB}" type="pres">
      <dgm:prSet presAssocID="{2FB737F1-5BE7-45BC-8F66-B3EBA6653201}" presName="hierChild4" presStyleCnt="0"/>
      <dgm:spPr/>
    </dgm:pt>
    <dgm:pt modelId="{974FAC3F-83BC-40B9-AF90-3D7BBAFC0A31}" type="pres">
      <dgm:prSet presAssocID="{AE85DFDB-AE46-4D8F-9A7B-B9CDD9028400}" presName="Name17" presStyleLbl="parChTrans1D3" presStyleIdx="3" presStyleCnt="5"/>
      <dgm:spPr/>
      <dgm:t>
        <a:bodyPr/>
        <a:lstStyle/>
        <a:p>
          <a:endParaRPr lang="en-US"/>
        </a:p>
      </dgm:t>
    </dgm:pt>
    <dgm:pt modelId="{DF68FAD1-81D9-4F13-867B-16F06F008BAE}" type="pres">
      <dgm:prSet presAssocID="{1CAA26E6-7E2C-41B9-9C6F-4A61C5AFAEFB}" presName="hierRoot3" presStyleCnt="0"/>
      <dgm:spPr/>
    </dgm:pt>
    <dgm:pt modelId="{5F48A85D-F57F-4272-AC2F-4574470CFFE7}" type="pres">
      <dgm:prSet presAssocID="{1CAA26E6-7E2C-41B9-9C6F-4A61C5AFAEFB}" presName="composite3" presStyleCnt="0"/>
      <dgm:spPr/>
    </dgm:pt>
    <dgm:pt modelId="{87ECFDA4-AB5F-487A-8E0C-6E3A00A3A924}" type="pres">
      <dgm:prSet presAssocID="{1CAA26E6-7E2C-41B9-9C6F-4A61C5AFAEFB}" presName="background3" presStyleLbl="node3" presStyleIdx="3" presStyleCnt="5"/>
      <dgm:spPr/>
    </dgm:pt>
    <dgm:pt modelId="{AC73E580-7030-47FD-954B-DD8099B264BB}" type="pres">
      <dgm:prSet presAssocID="{1CAA26E6-7E2C-41B9-9C6F-4A61C5AFAEFB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8CC999-34AA-4584-9EE3-C2B5394B3C31}" type="pres">
      <dgm:prSet presAssocID="{1CAA26E6-7E2C-41B9-9C6F-4A61C5AFAEFB}" presName="hierChild4" presStyleCnt="0"/>
      <dgm:spPr/>
    </dgm:pt>
    <dgm:pt modelId="{F87A3CE4-FAF1-4E38-A113-178B3EDE81D4}" type="pres">
      <dgm:prSet presAssocID="{14EF8C4A-D9A8-44E9-B051-F1024B5D2F8C}" presName="Name17" presStyleLbl="parChTrans1D3" presStyleIdx="4" presStyleCnt="5"/>
      <dgm:spPr/>
      <dgm:t>
        <a:bodyPr/>
        <a:lstStyle/>
        <a:p>
          <a:endParaRPr lang="en-US"/>
        </a:p>
      </dgm:t>
    </dgm:pt>
    <dgm:pt modelId="{E2D47646-686B-4146-BEE8-4C967246200C}" type="pres">
      <dgm:prSet presAssocID="{0FD8626C-5F33-4D32-A27C-F7951E9DDDEF}" presName="hierRoot3" presStyleCnt="0"/>
      <dgm:spPr/>
    </dgm:pt>
    <dgm:pt modelId="{CC2C192A-4D41-4FA0-8AB9-D342B9348FF7}" type="pres">
      <dgm:prSet presAssocID="{0FD8626C-5F33-4D32-A27C-F7951E9DDDEF}" presName="composite3" presStyleCnt="0"/>
      <dgm:spPr/>
    </dgm:pt>
    <dgm:pt modelId="{09C95180-F89A-4EB4-9685-1568F93586B9}" type="pres">
      <dgm:prSet presAssocID="{0FD8626C-5F33-4D32-A27C-F7951E9DDDEF}" presName="background3" presStyleLbl="node3" presStyleIdx="4" presStyleCnt="5"/>
      <dgm:spPr/>
    </dgm:pt>
    <dgm:pt modelId="{BD6674B7-8D69-457F-AECB-EC57DF705B60}" type="pres">
      <dgm:prSet presAssocID="{0FD8626C-5F33-4D32-A27C-F7951E9DDDEF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13036F-F262-469E-BF70-DCC162170BE3}" type="pres">
      <dgm:prSet presAssocID="{0FD8626C-5F33-4D32-A27C-F7951E9DDDEF}" presName="hierChild4" presStyleCnt="0"/>
      <dgm:spPr/>
    </dgm:pt>
  </dgm:ptLst>
  <dgm:cxnLst>
    <dgm:cxn modelId="{B6FACD82-0231-4A4A-ABA3-97EDAA859696}" srcId="{B6C35D48-3B30-47C0-A1E8-08A42984EE37}" destId="{49068831-D2E3-4DDB-99DB-04221919CEB3}" srcOrd="1" destOrd="0" parTransId="{8B1B8FFC-E12A-4D12-B276-2C617BB49EB0}" sibTransId="{07C84126-3E04-490E-86A4-0269BA43E35B}"/>
    <dgm:cxn modelId="{8AD1D3CA-ECCB-49B8-BBD6-42F28757090F}" srcId="{E679F7E3-E99A-4041-927F-14C3629E94F7}" destId="{177EE229-7B36-40E7-BFD9-FD1A964467CB}" srcOrd="1" destOrd="0" parTransId="{C0E7E76D-25FB-4B0A-AF8A-42073FB10B9F}" sibTransId="{CCE40944-DFCC-462A-BDE6-240CDAD2D9D5}"/>
    <dgm:cxn modelId="{9D547B9A-515B-4E1C-B999-33E26ABC07CC}" type="presOf" srcId="{177EE229-7B36-40E7-BFD9-FD1A964467CB}" destId="{9C8E94C7-0EEB-42F1-B710-40C5BEC1993A}" srcOrd="0" destOrd="0" presId="urn:microsoft.com/office/officeart/2005/8/layout/hierarchy1"/>
    <dgm:cxn modelId="{B9A086B3-E770-4089-938E-5B25C7D46ACE}" type="presOf" srcId="{0169D259-D4D3-49E2-8437-9B983EEA0C26}" destId="{C9E73CF2-D8A8-4BCC-B9EB-CEC54EF2D173}" srcOrd="0" destOrd="0" presId="urn:microsoft.com/office/officeart/2005/8/layout/hierarchy1"/>
    <dgm:cxn modelId="{E655CFD3-C849-44F2-BAB6-B57C7DBF056F}" type="presOf" srcId="{AE85DFDB-AE46-4D8F-9A7B-B9CDD9028400}" destId="{974FAC3F-83BC-40B9-AF90-3D7BBAFC0A31}" srcOrd="0" destOrd="0" presId="urn:microsoft.com/office/officeart/2005/8/layout/hierarchy1"/>
    <dgm:cxn modelId="{60B611A5-538F-4D74-A677-057CB44FD77F}" type="presOf" srcId="{C0E7E76D-25FB-4B0A-AF8A-42073FB10B9F}" destId="{562C2BE2-5103-4843-9346-2A3FFDFAFFB2}" srcOrd="0" destOrd="0" presId="urn:microsoft.com/office/officeart/2005/8/layout/hierarchy1"/>
    <dgm:cxn modelId="{7D4E92A4-3007-46F3-949F-581CF7D22DDA}" srcId="{49068831-D2E3-4DDB-99DB-04221919CEB3}" destId="{1CAA26E6-7E2C-41B9-9C6F-4A61C5AFAEFB}" srcOrd="1" destOrd="0" parTransId="{AE85DFDB-AE46-4D8F-9A7B-B9CDD9028400}" sibTransId="{3BA067B8-7A05-4EF1-BA07-285F9B17A29F}"/>
    <dgm:cxn modelId="{C57B5356-0A6D-4240-A778-572807897C99}" srcId="{B6C35D48-3B30-47C0-A1E8-08A42984EE37}" destId="{E679F7E3-E99A-4041-927F-14C3629E94F7}" srcOrd="0" destOrd="0" parTransId="{A3CBD501-AFDE-4B1B-B62F-456BCA4D53DE}" sibTransId="{1B709604-4FC9-487A-B60E-B0B801C0DD34}"/>
    <dgm:cxn modelId="{A948CFA0-38D8-4FC9-90A6-EE13CD555E4E}" type="presOf" srcId="{1CAA26E6-7E2C-41B9-9C6F-4A61C5AFAEFB}" destId="{AC73E580-7030-47FD-954B-DD8099B264BB}" srcOrd="0" destOrd="0" presId="urn:microsoft.com/office/officeart/2005/8/layout/hierarchy1"/>
    <dgm:cxn modelId="{2A0795E3-A8D9-443D-9F63-30ADEC4254D6}" srcId="{E679F7E3-E99A-4041-927F-14C3629E94F7}" destId="{0169D259-D4D3-49E2-8437-9B983EEA0C26}" srcOrd="0" destOrd="0" parTransId="{F905B947-B8C4-4BB5-8D10-3A15488967B9}" sibTransId="{63B6D285-836E-4A43-92E7-2F1A0EBF3D03}"/>
    <dgm:cxn modelId="{D3BFADC0-AAD6-4BD3-A6C2-B684EBA2795D}" type="presOf" srcId="{14EF8C4A-D9A8-44E9-B051-F1024B5D2F8C}" destId="{F87A3CE4-FAF1-4E38-A113-178B3EDE81D4}" srcOrd="0" destOrd="0" presId="urn:microsoft.com/office/officeart/2005/8/layout/hierarchy1"/>
    <dgm:cxn modelId="{CE2723DA-4945-4605-B501-6C80864EC801}" srcId="{49068831-D2E3-4DDB-99DB-04221919CEB3}" destId="{2FB737F1-5BE7-45BC-8F66-B3EBA6653201}" srcOrd="0" destOrd="0" parTransId="{362BC922-C34D-46CD-B1DB-79EB1B421CD3}" sibTransId="{4AD3BE81-9B6C-4A52-A884-F7922A4EAA71}"/>
    <dgm:cxn modelId="{469A966C-C587-4FD9-9AC1-829E43035DFB}" type="presOf" srcId="{F905B947-B8C4-4BB5-8D10-3A15488967B9}" destId="{9D7FDEB0-B319-4038-9BA6-AAEE4371FFDC}" srcOrd="0" destOrd="0" presId="urn:microsoft.com/office/officeart/2005/8/layout/hierarchy1"/>
    <dgm:cxn modelId="{E24BB64B-579E-49B3-9267-F0A9C70E7067}" type="presOf" srcId="{B6C35D48-3B30-47C0-A1E8-08A42984EE37}" destId="{2350031C-FABB-408B-A871-37C92C8966E9}" srcOrd="0" destOrd="0" presId="urn:microsoft.com/office/officeart/2005/8/layout/hierarchy1"/>
    <dgm:cxn modelId="{0140D7BC-51D0-4057-8097-D3B90DCA8BE3}" type="presOf" srcId="{A3CBD501-AFDE-4B1B-B62F-456BCA4D53DE}" destId="{88A53569-CD82-4CF4-828C-B1DEC33A8C06}" srcOrd="0" destOrd="0" presId="urn:microsoft.com/office/officeart/2005/8/layout/hierarchy1"/>
    <dgm:cxn modelId="{56908518-CD1F-4D8D-9AD7-AF754CFB4C89}" type="presOf" srcId="{8B1B8FFC-E12A-4D12-B276-2C617BB49EB0}" destId="{ACA4A64B-124D-4D55-B92C-9C189E659D97}" srcOrd="0" destOrd="0" presId="urn:microsoft.com/office/officeart/2005/8/layout/hierarchy1"/>
    <dgm:cxn modelId="{7EE1453A-ADAE-4181-80B9-608FEECE416D}" srcId="{C4E55EBA-963D-4A28-B746-58436B845194}" destId="{B6C35D48-3B30-47C0-A1E8-08A42984EE37}" srcOrd="0" destOrd="0" parTransId="{A8B43D4D-6A41-4E8B-ADD6-5AB83E772C3C}" sibTransId="{D4BC248E-5C2A-449D-9331-BA263E9B3621}"/>
    <dgm:cxn modelId="{9755858E-A150-4651-8AAB-7D63A56E49AB}" type="presOf" srcId="{362BC922-C34D-46CD-B1DB-79EB1B421CD3}" destId="{F5B951AE-92DD-452E-9CFC-DDE787106A30}" srcOrd="0" destOrd="0" presId="urn:microsoft.com/office/officeart/2005/8/layout/hierarchy1"/>
    <dgm:cxn modelId="{F6A5789F-A9B6-4FB5-B203-26E7679A547D}" type="presOf" srcId="{0FD8626C-5F33-4D32-A27C-F7951E9DDDEF}" destId="{BD6674B7-8D69-457F-AECB-EC57DF705B60}" srcOrd="0" destOrd="0" presId="urn:microsoft.com/office/officeart/2005/8/layout/hierarchy1"/>
    <dgm:cxn modelId="{0F8A9DE0-926E-43CF-AD74-2F1C79952BCE}" srcId="{49068831-D2E3-4DDB-99DB-04221919CEB3}" destId="{0FD8626C-5F33-4D32-A27C-F7951E9DDDEF}" srcOrd="2" destOrd="0" parTransId="{14EF8C4A-D9A8-44E9-B051-F1024B5D2F8C}" sibTransId="{E77E1C3B-5252-4F08-8A58-5F57A7457B2E}"/>
    <dgm:cxn modelId="{33CDE171-9997-48FE-9E17-13AA230960DC}" type="presOf" srcId="{2FB737F1-5BE7-45BC-8F66-B3EBA6653201}" destId="{9DC79A0D-E50F-4032-B6FF-ACE89BEE6C20}" srcOrd="0" destOrd="0" presId="urn:microsoft.com/office/officeart/2005/8/layout/hierarchy1"/>
    <dgm:cxn modelId="{397D32E7-B7CA-4637-B6EA-51B6D1FFB11F}" type="presOf" srcId="{49068831-D2E3-4DDB-99DB-04221919CEB3}" destId="{13EBABB1-6F5F-4AFB-91E8-3A16F8E208BB}" srcOrd="0" destOrd="0" presId="urn:microsoft.com/office/officeart/2005/8/layout/hierarchy1"/>
    <dgm:cxn modelId="{447F1DCC-5D5E-4CA1-B72D-113D3942499B}" type="presOf" srcId="{E679F7E3-E99A-4041-927F-14C3629E94F7}" destId="{1397B59B-297C-42F8-9F0A-429B9B9C57BD}" srcOrd="0" destOrd="0" presId="urn:microsoft.com/office/officeart/2005/8/layout/hierarchy1"/>
    <dgm:cxn modelId="{9EE02906-85BC-41DB-A660-B1ADE9EA78CC}" type="presOf" srcId="{C4E55EBA-963D-4A28-B746-58436B845194}" destId="{4540C764-B8A8-4523-A6C7-75836D36DD87}" srcOrd="0" destOrd="0" presId="urn:microsoft.com/office/officeart/2005/8/layout/hierarchy1"/>
    <dgm:cxn modelId="{843BFE13-4A5B-4844-AA31-26579C33B49E}" type="presParOf" srcId="{4540C764-B8A8-4523-A6C7-75836D36DD87}" destId="{A5AA26F4-ADE2-4BCC-B1CD-50D3A19CC84E}" srcOrd="0" destOrd="0" presId="urn:microsoft.com/office/officeart/2005/8/layout/hierarchy1"/>
    <dgm:cxn modelId="{28BA88C2-5A04-43C7-9C0D-0FDB151126A5}" type="presParOf" srcId="{A5AA26F4-ADE2-4BCC-B1CD-50D3A19CC84E}" destId="{81903D57-0789-4FD1-8307-A93387D0A4F0}" srcOrd="0" destOrd="0" presId="urn:microsoft.com/office/officeart/2005/8/layout/hierarchy1"/>
    <dgm:cxn modelId="{46E31E5B-7878-495A-908E-08FB704715E8}" type="presParOf" srcId="{81903D57-0789-4FD1-8307-A93387D0A4F0}" destId="{1A8D3D03-7A38-44C0-92C0-73727E049FCF}" srcOrd="0" destOrd="0" presId="urn:microsoft.com/office/officeart/2005/8/layout/hierarchy1"/>
    <dgm:cxn modelId="{C04EE0CC-EB77-4736-AC99-B53B176365CA}" type="presParOf" srcId="{81903D57-0789-4FD1-8307-A93387D0A4F0}" destId="{2350031C-FABB-408B-A871-37C92C8966E9}" srcOrd="1" destOrd="0" presId="urn:microsoft.com/office/officeart/2005/8/layout/hierarchy1"/>
    <dgm:cxn modelId="{EE405C4C-A42B-4195-A1AC-C55AF7C59D06}" type="presParOf" srcId="{A5AA26F4-ADE2-4BCC-B1CD-50D3A19CC84E}" destId="{CBD148AA-E54B-42E2-B0F9-2B2604158DDE}" srcOrd="1" destOrd="0" presId="urn:microsoft.com/office/officeart/2005/8/layout/hierarchy1"/>
    <dgm:cxn modelId="{658C9D02-3C6D-4CE1-81EC-63078531CED9}" type="presParOf" srcId="{CBD148AA-E54B-42E2-B0F9-2B2604158DDE}" destId="{88A53569-CD82-4CF4-828C-B1DEC33A8C06}" srcOrd="0" destOrd="0" presId="urn:microsoft.com/office/officeart/2005/8/layout/hierarchy1"/>
    <dgm:cxn modelId="{68AC723D-5CE5-4AFA-BE0A-E851E95D1A3E}" type="presParOf" srcId="{CBD148AA-E54B-42E2-B0F9-2B2604158DDE}" destId="{A2E60B8E-581B-462A-8730-89C083EA5E05}" srcOrd="1" destOrd="0" presId="urn:microsoft.com/office/officeart/2005/8/layout/hierarchy1"/>
    <dgm:cxn modelId="{77ACBA3A-C66C-401F-A83F-ECAAEE192B40}" type="presParOf" srcId="{A2E60B8E-581B-462A-8730-89C083EA5E05}" destId="{DD264AE4-5925-46CA-A445-8A61CF2C9D38}" srcOrd="0" destOrd="0" presId="urn:microsoft.com/office/officeart/2005/8/layout/hierarchy1"/>
    <dgm:cxn modelId="{A1C21BC5-3D70-4827-9F14-62E7998D245B}" type="presParOf" srcId="{DD264AE4-5925-46CA-A445-8A61CF2C9D38}" destId="{1B35CB3B-5B7C-4209-9D2E-145021E895A7}" srcOrd="0" destOrd="0" presId="urn:microsoft.com/office/officeart/2005/8/layout/hierarchy1"/>
    <dgm:cxn modelId="{9C807170-0C8D-4333-BDA5-D0C7F3C3FAE2}" type="presParOf" srcId="{DD264AE4-5925-46CA-A445-8A61CF2C9D38}" destId="{1397B59B-297C-42F8-9F0A-429B9B9C57BD}" srcOrd="1" destOrd="0" presId="urn:microsoft.com/office/officeart/2005/8/layout/hierarchy1"/>
    <dgm:cxn modelId="{4CD028E5-C526-402D-9C4B-F6F51A4A7704}" type="presParOf" srcId="{A2E60B8E-581B-462A-8730-89C083EA5E05}" destId="{ED897963-104F-4296-983A-56F6B0ACACDB}" srcOrd="1" destOrd="0" presId="urn:microsoft.com/office/officeart/2005/8/layout/hierarchy1"/>
    <dgm:cxn modelId="{E27F86D1-8F90-47A3-97BF-8FCD3E9A4CEC}" type="presParOf" srcId="{ED897963-104F-4296-983A-56F6B0ACACDB}" destId="{9D7FDEB0-B319-4038-9BA6-AAEE4371FFDC}" srcOrd="0" destOrd="0" presId="urn:microsoft.com/office/officeart/2005/8/layout/hierarchy1"/>
    <dgm:cxn modelId="{59C3AC44-0753-4497-B7DE-0C9D21020ACF}" type="presParOf" srcId="{ED897963-104F-4296-983A-56F6B0ACACDB}" destId="{465F870F-745E-4F20-8E0D-9E0FEF2124A8}" srcOrd="1" destOrd="0" presId="urn:microsoft.com/office/officeart/2005/8/layout/hierarchy1"/>
    <dgm:cxn modelId="{E3239DAF-D89B-48B7-9145-B783EAF76FE3}" type="presParOf" srcId="{465F870F-745E-4F20-8E0D-9E0FEF2124A8}" destId="{42F9E22A-EC99-4441-8500-EEDAC601C19C}" srcOrd="0" destOrd="0" presId="urn:microsoft.com/office/officeart/2005/8/layout/hierarchy1"/>
    <dgm:cxn modelId="{2E7E11AD-E516-4B49-8B2F-DE08504D80C0}" type="presParOf" srcId="{42F9E22A-EC99-4441-8500-EEDAC601C19C}" destId="{3390360A-609D-40F8-908B-816B1B65AA81}" srcOrd="0" destOrd="0" presId="urn:microsoft.com/office/officeart/2005/8/layout/hierarchy1"/>
    <dgm:cxn modelId="{AD670DC2-6C62-45A4-9B54-D4211FB6A85E}" type="presParOf" srcId="{42F9E22A-EC99-4441-8500-EEDAC601C19C}" destId="{C9E73CF2-D8A8-4BCC-B9EB-CEC54EF2D173}" srcOrd="1" destOrd="0" presId="urn:microsoft.com/office/officeart/2005/8/layout/hierarchy1"/>
    <dgm:cxn modelId="{D7954247-1915-4568-AF33-012DB0A25BD4}" type="presParOf" srcId="{465F870F-745E-4F20-8E0D-9E0FEF2124A8}" destId="{AA894820-016C-453C-9FCC-594EF7AA149A}" srcOrd="1" destOrd="0" presId="urn:microsoft.com/office/officeart/2005/8/layout/hierarchy1"/>
    <dgm:cxn modelId="{D5E21926-E5AD-4DB5-AE24-5010FB63B639}" type="presParOf" srcId="{ED897963-104F-4296-983A-56F6B0ACACDB}" destId="{562C2BE2-5103-4843-9346-2A3FFDFAFFB2}" srcOrd="2" destOrd="0" presId="urn:microsoft.com/office/officeart/2005/8/layout/hierarchy1"/>
    <dgm:cxn modelId="{1FD70944-7455-48A8-BBE9-229A34E5B71C}" type="presParOf" srcId="{ED897963-104F-4296-983A-56F6B0ACACDB}" destId="{9C0B7978-4077-4275-B7AB-C3F54E0096E7}" srcOrd="3" destOrd="0" presId="urn:microsoft.com/office/officeart/2005/8/layout/hierarchy1"/>
    <dgm:cxn modelId="{24EAA8F6-2173-47F8-B003-9E1AC038DE0A}" type="presParOf" srcId="{9C0B7978-4077-4275-B7AB-C3F54E0096E7}" destId="{97017E7C-8BD3-4206-A746-2ABF909F00C0}" srcOrd="0" destOrd="0" presId="urn:microsoft.com/office/officeart/2005/8/layout/hierarchy1"/>
    <dgm:cxn modelId="{C4E10FDD-F0FD-4D77-8287-2D4FE29F7545}" type="presParOf" srcId="{97017E7C-8BD3-4206-A746-2ABF909F00C0}" destId="{26BABC78-3360-460D-A26D-C4690088FB67}" srcOrd="0" destOrd="0" presId="urn:microsoft.com/office/officeart/2005/8/layout/hierarchy1"/>
    <dgm:cxn modelId="{0F19E0CA-EEAF-4541-BC57-A4A2CA39C32D}" type="presParOf" srcId="{97017E7C-8BD3-4206-A746-2ABF909F00C0}" destId="{9C8E94C7-0EEB-42F1-B710-40C5BEC1993A}" srcOrd="1" destOrd="0" presId="urn:microsoft.com/office/officeart/2005/8/layout/hierarchy1"/>
    <dgm:cxn modelId="{A4932FAB-9885-4BF8-A95E-5F44A6AAA91D}" type="presParOf" srcId="{9C0B7978-4077-4275-B7AB-C3F54E0096E7}" destId="{E0DE4DCC-C9FF-4A19-AD79-8E0C5757FAAE}" srcOrd="1" destOrd="0" presId="urn:microsoft.com/office/officeart/2005/8/layout/hierarchy1"/>
    <dgm:cxn modelId="{B761B751-B11C-4713-A170-D3E68539E5A6}" type="presParOf" srcId="{CBD148AA-E54B-42E2-B0F9-2B2604158DDE}" destId="{ACA4A64B-124D-4D55-B92C-9C189E659D97}" srcOrd="2" destOrd="0" presId="urn:microsoft.com/office/officeart/2005/8/layout/hierarchy1"/>
    <dgm:cxn modelId="{04006BCD-C05A-4F4B-A397-19C43E89095F}" type="presParOf" srcId="{CBD148AA-E54B-42E2-B0F9-2B2604158DDE}" destId="{DEFB8F7C-2B9C-4441-BD4C-F6A55FA67EE8}" srcOrd="3" destOrd="0" presId="urn:microsoft.com/office/officeart/2005/8/layout/hierarchy1"/>
    <dgm:cxn modelId="{43A4A5E9-E394-4919-B13A-1B3E4C3E0E34}" type="presParOf" srcId="{DEFB8F7C-2B9C-4441-BD4C-F6A55FA67EE8}" destId="{2D613E45-369B-4DF0-A47C-B7AE5057BF05}" srcOrd="0" destOrd="0" presId="urn:microsoft.com/office/officeart/2005/8/layout/hierarchy1"/>
    <dgm:cxn modelId="{EB822B93-32E0-44A9-A2FB-1D0AAAC548BD}" type="presParOf" srcId="{2D613E45-369B-4DF0-A47C-B7AE5057BF05}" destId="{5A9A8D2D-1BC9-464D-A50B-D1DE40AA268F}" srcOrd="0" destOrd="0" presId="urn:microsoft.com/office/officeart/2005/8/layout/hierarchy1"/>
    <dgm:cxn modelId="{06A0CF9E-CA69-4EB2-AD41-8FD3D3F7B819}" type="presParOf" srcId="{2D613E45-369B-4DF0-A47C-B7AE5057BF05}" destId="{13EBABB1-6F5F-4AFB-91E8-3A16F8E208BB}" srcOrd="1" destOrd="0" presId="urn:microsoft.com/office/officeart/2005/8/layout/hierarchy1"/>
    <dgm:cxn modelId="{1004663D-E026-4082-B430-4F040B21190E}" type="presParOf" srcId="{DEFB8F7C-2B9C-4441-BD4C-F6A55FA67EE8}" destId="{7951D0B3-A4D6-407F-882F-9B08EDF3E5D9}" srcOrd="1" destOrd="0" presId="urn:microsoft.com/office/officeart/2005/8/layout/hierarchy1"/>
    <dgm:cxn modelId="{29EF92A1-8181-4620-9B76-B1ABE083883D}" type="presParOf" srcId="{7951D0B3-A4D6-407F-882F-9B08EDF3E5D9}" destId="{F5B951AE-92DD-452E-9CFC-DDE787106A30}" srcOrd="0" destOrd="0" presId="urn:microsoft.com/office/officeart/2005/8/layout/hierarchy1"/>
    <dgm:cxn modelId="{1F74B7AE-7D3E-4743-9934-1BD114CF2C1C}" type="presParOf" srcId="{7951D0B3-A4D6-407F-882F-9B08EDF3E5D9}" destId="{B4C73B8F-6581-4050-8762-9126480BCCC7}" srcOrd="1" destOrd="0" presId="urn:microsoft.com/office/officeart/2005/8/layout/hierarchy1"/>
    <dgm:cxn modelId="{470BC134-9ED3-476C-BFE3-2EA5C9668617}" type="presParOf" srcId="{B4C73B8F-6581-4050-8762-9126480BCCC7}" destId="{1B0AA988-E1B1-4CAE-8EE4-6823CDA5DF16}" srcOrd="0" destOrd="0" presId="urn:microsoft.com/office/officeart/2005/8/layout/hierarchy1"/>
    <dgm:cxn modelId="{15C495EF-E9F3-424F-B21C-DA34080DAA2E}" type="presParOf" srcId="{1B0AA988-E1B1-4CAE-8EE4-6823CDA5DF16}" destId="{B39CBA70-B5D6-4EE1-B40B-8E1E3163636D}" srcOrd="0" destOrd="0" presId="urn:microsoft.com/office/officeart/2005/8/layout/hierarchy1"/>
    <dgm:cxn modelId="{F4ADFCD5-5176-4D07-936C-E279D5ED041D}" type="presParOf" srcId="{1B0AA988-E1B1-4CAE-8EE4-6823CDA5DF16}" destId="{9DC79A0D-E50F-4032-B6FF-ACE89BEE6C20}" srcOrd="1" destOrd="0" presId="urn:microsoft.com/office/officeart/2005/8/layout/hierarchy1"/>
    <dgm:cxn modelId="{0A7B4904-2603-42D9-B38A-967686AD75D9}" type="presParOf" srcId="{B4C73B8F-6581-4050-8762-9126480BCCC7}" destId="{583F9418-7F35-4C04-A562-4241DC7144EB}" srcOrd="1" destOrd="0" presId="urn:microsoft.com/office/officeart/2005/8/layout/hierarchy1"/>
    <dgm:cxn modelId="{C4399249-6D7D-46E6-B692-5A8FA2561129}" type="presParOf" srcId="{7951D0B3-A4D6-407F-882F-9B08EDF3E5D9}" destId="{974FAC3F-83BC-40B9-AF90-3D7BBAFC0A31}" srcOrd="2" destOrd="0" presId="urn:microsoft.com/office/officeart/2005/8/layout/hierarchy1"/>
    <dgm:cxn modelId="{28DB709D-55C8-4BCA-A3F7-40A9983EDDDB}" type="presParOf" srcId="{7951D0B3-A4D6-407F-882F-9B08EDF3E5D9}" destId="{DF68FAD1-81D9-4F13-867B-16F06F008BAE}" srcOrd="3" destOrd="0" presId="urn:microsoft.com/office/officeart/2005/8/layout/hierarchy1"/>
    <dgm:cxn modelId="{DB4CBE09-6455-4948-9605-4DBE3F104617}" type="presParOf" srcId="{DF68FAD1-81D9-4F13-867B-16F06F008BAE}" destId="{5F48A85D-F57F-4272-AC2F-4574470CFFE7}" srcOrd="0" destOrd="0" presId="urn:microsoft.com/office/officeart/2005/8/layout/hierarchy1"/>
    <dgm:cxn modelId="{089046DA-915D-43DC-AEC5-4794C94DE6A4}" type="presParOf" srcId="{5F48A85D-F57F-4272-AC2F-4574470CFFE7}" destId="{87ECFDA4-AB5F-487A-8E0C-6E3A00A3A924}" srcOrd="0" destOrd="0" presId="urn:microsoft.com/office/officeart/2005/8/layout/hierarchy1"/>
    <dgm:cxn modelId="{0231A1D4-8953-40E0-A8D3-58A02024D24C}" type="presParOf" srcId="{5F48A85D-F57F-4272-AC2F-4574470CFFE7}" destId="{AC73E580-7030-47FD-954B-DD8099B264BB}" srcOrd="1" destOrd="0" presId="urn:microsoft.com/office/officeart/2005/8/layout/hierarchy1"/>
    <dgm:cxn modelId="{6561CBC7-EA9E-4307-B90E-B0C5EBD9CC11}" type="presParOf" srcId="{DF68FAD1-81D9-4F13-867B-16F06F008BAE}" destId="{D98CC999-34AA-4584-9EE3-C2B5394B3C31}" srcOrd="1" destOrd="0" presId="urn:microsoft.com/office/officeart/2005/8/layout/hierarchy1"/>
    <dgm:cxn modelId="{082AFE3F-BB20-44FD-B5F3-AF415F27B651}" type="presParOf" srcId="{7951D0B3-A4D6-407F-882F-9B08EDF3E5D9}" destId="{F87A3CE4-FAF1-4E38-A113-178B3EDE81D4}" srcOrd="4" destOrd="0" presId="urn:microsoft.com/office/officeart/2005/8/layout/hierarchy1"/>
    <dgm:cxn modelId="{90C86843-96B5-4CE7-B393-E4801E3015CC}" type="presParOf" srcId="{7951D0B3-A4D6-407F-882F-9B08EDF3E5D9}" destId="{E2D47646-686B-4146-BEE8-4C967246200C}" srcOrd="5" destOrd="0" presId="urn:microsoft.com/office/officeart/2005/8/layout/hierarchy1"/>
    <dgm:cxn modelId="{4CFB66E9-8C98-4E00-B9BC-BFA32657AB42}" type="presParOf" srcId="{E2D47646-686B-4146-BEE8-4C967246200C}" destId="{CC2C192A-4D41-4FA0-8AB9-D342B9348FF7}" srcOrd="0" destOrd="0" presId="urn:microsoft.com/office/officeart/2005/8/layout/hierarchy1"/>
    <dgm:cxn modelId="{BBAEE1D4-4742-46C7-B5F7-EC9A816F9751}" type="presParOf" srcId="{CC2C192A-4D41-4FA0-8AB9-D342B9348FF7}" destId="{09C95180-F89A-4EB4-9685-1568F93586B9}" srcOrd="0" destOrd="0" presId="urn:microsoft.com/office/officeart/2005/8/layout/hierarchy1"/>
    <dgm:cxn modelId="{19A914F1-9A58-483B-94BF-7112FAF6807E}" type="presParOf" srcId="{CC2C192A-4D41-4FA0-8AB9-D342B9348FF7}" destId="{BD6674B7-8D69-457F-AECB-EC57DF705B60}" srcOrd="1" destOrd="0" presId="urn:microsoft.com/office/officeart/2005/8/layout/hierarchy1"/>
    <dgm:cxn modelId="{EB034214-34A9-45F9-95B9-A31C41B8BE76}" type="presParOf" srcId="{E2D47646-686B-4146-BEE8-4C967246200C}" destId="{8113036F-F262-469E-BF70-DCC162170B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945702-DF34-4D5B-9831-AA23AC33D10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AB688-AB06-4D07-8793-E84270FD6D38}">
      <dgm:prSet phldrT="[Text]"/>
      <dgm:spPr/>
      <dgm:t>
        <a:bodyPr/>
        <a:lstStyle/>
        <a:p>
          <a:r>
            <a:rPr lang="en-US" dirty="0" smtClean="0"/>
            <a:t>CPC</a:t>
          </a:r>
          <a:endParaRPr lang="en-US" dirty="0"/>
        </a:p>
      </dgm:t>
    </dgm:pt>
    <dgm:pt modelId="{83A45B7D-473A-443B-9FAD-25CCA47F2D8A}" type="parTrans" cxnId="{716696A9-F58C-4145-A384-AEC91664D508}">
      <dgm:prSet/>
      <dgm:spPr/>
      <dgm:t>
        <a:bodyPr/>
        <a:lstStyle/>
        <a:p>
          <a:endParaRPr lang="en-US"/>
        </a:p>
      </dgm:t>
    </dgm:pt>
    <dgm:pt modelId="{E0CDE9B6-D3DD-4FB6-94D6-28EA5ABA5660}" type="sibTrans" cxnId="{716696A9-F58C-4145-A384-AEC91664D508}">
      <dgm:prSet/>
      <dgm:spPr/>
      <dgm:t>
        <a:bodyPr/>
        <a:lstStyle/>
        <a:p>
          <a:endParaRPr lang="en-US"/>
        </a:p>
      </dgm:t>
    </dgm:pt>
    <dgm:pt modelId="{20AAA51A-AED0-434B-8B1F-DC0FEBE84406}">
      <dgm:prSet phldrT="[Text]"/>
      <dgm:spPr/>
      <dgm:t>
        <a:bodyPr/>
        <a:lstStyle/>
        <a:p>
          <a:r>
            <a:rPr lang="en-US" dirty="0" smtClean="0"/>
            <a:t>Expedite CPC approval process</a:t>
          </a:r>
          <a:endParaRPr lang="en-US" dirty="0"/>
        </a:p>
      </dgm:t>
    </dgm:pt>
    <dgm:pt modelId="{D518A197-EB9C-4E5D-93AE-18D9CE6E5A0E}" type="parTrans" cxnId="{023D9B7F-0A2C-4F58-BE39-E0A53CE1AD12}">
      <dgm:prSet/>
      <dgm:spPr/>
      <dgm:t>
        <a:bodyPr/>
        <a:lstStyle/>
        <a:p>
          <a:endParaRPr lang="en-US"/>
        </a:p>
      </dgm:t>
    </dgm:pt>
    <dgm:pt modelId="{6C205F89-DFC1-4258-A024-B3B7FD90588D}" type="sibTrans" cxnId="{023D9B7F-0A2C-4F58-BE39-E0A53CE1AD12}">
      <dgm:prSet/>
      <dgm:spPr/>
      <dgm:t>
        <a:bodyPr/>
        <a:lstStyle/>
        <a:p>
          <a:endParaRPr lang="en-US"/>
        </a:p>
      </dgm:t>
    </dgm:pt>
    <dgm:pt modelId="{7845D3D0-0A26-4E28-BB80-151E28BC4FB8}">
      <dgm:prSet phldrT="[Text]"/>
      <dgm:spPr/>
      <dgm:t>
        <a:bodyPr/>
        <a:lstStyle/>
        <a:p>
          <a:r>
            <a:rPr lang="en-US" dirty="0" smtClean="0"/>
            <a:t>Remove distinction b/w CPC types</a:t>
          </a:r>
          <a:endParaRPr lang="en-US" dirty="0"/>
        </a:p>
      </dgm:t>
    </dgm:pt>
    <dgm:pt modelId="{D6D2DD9E-35F7-48AC-8790-AD1FE9D46235}" type="parTrans" cxnId="{3BF09558-6116-4E0E-8BF1-3C2F5DBC276A}">
      <dgm:prSet/>
      <dgm:spPr/>
      <dgm:t>
        <a:bodyPr/>
        <a:lstStyle/>
        <a:p>
          <a:endParaRPr lang="en-US"/>
        </a:p>
      </dgm:t>
    </dgm:pt>
    <dgm:pt modelId="{314C362C-D8F7-45C9-ABFF-C2C3800F4075}" type="sibTrans" cxnId="{3BF09558-6116-4E0E-8BF1-3C2F5DBC276A}">
      <dgm:prSet/>
      <dgm:spPr/>
      <dgm:t>
        <a:bodyPr/>
        <a:lstStyle/>
        <a:p>
          <a:endParaRPr lang="en-US"/>
        </a:p>
      </dgm:t>
    </dgm:pt>
    <dgm:pt modelId="{4F6319AB-40A0-4F10-A024-E6511C351B1C}">
      <dgm:prSet phldrT="[Text]"/>
      <dgm:spPr/>
      <dgm:t>
        <a:bodyPr/>
        <a:lstStyle/>
        <a:p>
          <a:r>
            <a:rPr lang="en-US" dirty="0" smtClean="0"/>
            <a:t>Simplify CPC amendment process</a:t>
          </a:r>
          <a:endParaRPr lang="en-US" dirty="0"/>
        </a:p>
      </dgm:t>
    </dgm:pt>
    <dgm:pt modelId="{D9D97278-DD3A-4538-AB32-732FC245E7EB}" type="parTrans" cxnId="{7510ED23-6F25-4B01-9B5A-76E5CEEE3937}">
      <dgm:prSet/>
      <dgm:spPr/>
      <dgm:t>
        <a:bodyPr/>
        <a:lstStyle/>
        <a:p>
          <a:endParaRPr lang="en-US"/>
        </a:p>
      </dgm:t>
    </dgm:pt>
    <dgm:pt modelId="{246185F7-AA93-4203-BFEF-7E132716495E}" type="sibTrans" cxnId="{7510ED23-6F25-4B01-9B5A-76E5CEEE3937}">
      <dgm:prSet/>
      <dgm:spPr/>
      <dgm:t>
        <a:bodyPr/>
        <a:lstStyle/>
        <a:p>
          <a:endParaRPr lang="en-US"/>
        </a:p>
      </dgm:t>
    </dgm:pt>
    <dgm:pt modelId="{676341F0-7977-44F2-B138-57A79EA44AB3}" type="pres">
      <dgm:prSet presAssocID="{CE945702-DF34-4D5B-9831-AA23AC33D1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EECC33-3F6A-430F-8E2D-D5505EB7621D}" type="pres">
      <dgm:prSet presAssocID="{3AFAB688-AB06-4D07-8793-E84270FD6D38}" presName="root" presStyleCnt="0"/>
      <dgm:spPr/>
    </dgm:pt>
    <dgm:pt modelId="{6C2A21C9-66EA-4075-AF82-5037EB84B374}" type="pres">
      <dgm:prSet presAssocID="{3AFAB688-AB06-4D07-8793-E84270FD6D38}" presName="rootComposite" presStyleCnt="0"/>
      <dgm:spPr/>
    </dgm:pt>
    <dgm:pt modelId="{A9601A77-FF23-448A-93A4-226691886F53}" type="pres">
      <dgm:prSet presAssocID="{3AFAB688-AB06-4D07-8793-E84270FD6D38}" presName="rootText" presStyleLbl="node1" presStyleIdx="0" presStyleCnt="1"/>
      <dgm:spPr/>
      <dgm:t>
        <a:bodyPr/>
        <a:lstStyle/>
        <a:p>
          <a:endParaRPr lang="en-US"/>
        </a:p>
      </dgm:t>
    </dgm:pt>
    <dgm:pt modelId="{73141D30-2545-4C3B-B992-594E4F3A0488}" type="pres">
      <dgm:prSet presAssocID="{3AFAB688-AB06-4D07-8793-E84270FD6D38}" presName="rootConnector" presStyleLbl="node1" presStyleIdx="0" presStyleCnt="1"/>
      <dgm:spPr/>
      <dgm:t>
        <a:bodyPr/>
        <a:lstStyle/>
        <a:p>
          <a:endParaRPr lang="en-US"/>
        </a:p>
      </dgm:t>
    </dgm:pt>
    <dgm:pt modelId="{4CA4D3E4-F70E-4988-B876-B09D37C83034}" type="pres">
      <dgm:prSet presAssocID="{3AFAB688-AB06-4D07-8793-E84270FD6D38}" presName="childShape" presStyleCnt="0"/>
      <dgm:spPr/>
    </dgm:pt>
    <dgm:pt modelId="{F85168B5-2CF0-4FEE-8A8F-73771D80B482}" type="pres">
      <dgm:prSet presAssocID="{D518A197-EB9C-4E5D-93AE-18D9CE6E5A0E}" presName="Name13" presStyleLbl="parChTrans1D2" presStyleIdx="0" presStyleCnt="3"/>
      <dgm:spPr/>
      <dgm:t>
        <a:bodyPr/>
        <a:lstStyle/>
        <a:p>
          <a:endParaRPr lang="en-US"/>
        </a:p>
      </dgm:t>
    </dgm:pt>
    <dgm:pt modelId="{B3661919-F3F3-469F-8FE8-94F693A400FF}" type="pres">
      <dgm:prSet presAssocID="{20AAA51A-AED0-434B-8B1F-DC0FEBE84406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1AC24-277F-471F-9224-A2109687CC1A}" type="pres">
      <dgm:prSet presAssocID="{D6D2DD9E-35F7-48AC-8790-AD1FE9D46235}" presName="Name13" presStyleLbl="parChTrans1D2" presStyleIdx="1" presStyleCnt="3"/>
      <dgm:spPr/>
      <dgm:t>
        <a:bodyPr/>
        <a:lstStyle/>
        <a:p>
          <a:endParaRPr lang="en-US"/>
        </a:p>
      </dgm:t>
    </dgm:pt>
    <dgm:pt modelId="{D0EAE26C-71E5-4C02-AEF3-666139036A9C}" type="pres">
      <dgm:prSet presAssocID="{7845D3D0-0A26-4E28-BB80-151E28BC4FB8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B8160-25D4-474A-AFEA-A97E60D2CF7A}" type="pres">
      <dgm:prSet presAssocID="{D9D97278-DD3A-4538-AB32-732FC245E7EB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DAF7BC6-D170-42FA-859F-51D68E590520}" type="pres">
      <dgm:prSet presAssocID="{4F6319AB-40A0-4F10-A024-E6511C351B1C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7CC7DC-0248-4E29-9595-039F2E7034C6}" type="presOf" srcId="{20AAA51A-AED0-434B-8B1F-DC0FEBE84406}" destId="{B3661919-F3F3-469F-8FE8-94F693A400FF}" srcOrd="0" destOrd="0" presId="urn:microsoft.com/office/officeart/2005/8/layout/hierarchy3"/>
    <dgm:cxn modelId="{5C3E295B-E2D2-42E4-AECE-B04B827F42F9}" type="presOf" srcId="{D9D97278-DD3A-4538-AB32-732FC245E7EB}" destId="{658B8160-25D4-474A-AFEA-A97E60D2CF7A}" srcOrd="0" destOrd="0" presId="urn:microsoft.com/office/officeart/2005/8/layout/hierarchy3"/>
    <dgm:cxn modelId="{D310391E-DFC7-4619-8F34-328EC3BE3BCC}" type="presOf" srcId="{CE945702-DF34-4D5B-9831-AA23AC33D105}" destId="{676341F0-7977-44F2-B138-57A79EA44AB3}" srcOrd="0" destOrd="0" presId="urn:microsoft.com/office/officeart/2005/8/layout/hierarchy3"/>
    <dgm:cxn modelId="{CBF2B18C-14E8-4292-A3A3-A16731FC497D}" type="presOf" srcId="{3AFAB688-AB06-4D07-8793-E84270FD6D38}" destId="{A9601A77-FF23-448A-93A4-226691886F53}" srcOrd="0" destOrd="0" presId="urn:microsoft.com/office/officeart/2005/8/layout/hierarchy3"/>
    <dgm:cxn modelId="{C628089B-13F6-4DFA-96C0-C2E2C6DE31D1}" type="presOf" srcId="{3AFAB688-AB06-4D07-8793-E84270FD6D38}" destId="{73141D30-2545-4C3B-B992-594E4F3A0488}" srcOrd="1" destOrd="0" presId="urn:microsoft.com/office/officeart/2005/8/layout/hierarchy3"/>
    <dgm:cxn modelId="{79DCE330-6EF4-4162-9D89-54294C25C646}" type="presOf" srcId="{D6D2DD9E-35F7-48AC-8790-AD1FE9D46235}" destId="{D801AC24-277F-471F-9224-A2109687CC1A}" srcOrd="0" destOrd="0" presId="urn:microsoft.com/office/officeart/2005/8/layout/hierarchy3"/>
    <dgm:cxn modelId="{716696A9-F58C-4145-A384-AEC91664D508}" srcId="{CE945702-DF34-4D5B-9831-AA23AC33D105}" destId="{3AFAB688-AB06-4D07-8793-E84270FD6D38}" srcOrd="0" destOrd="0" parTransId="{83A45B7D-473A-443B-9FAD-25CCA47F2D8A}" sibTransId="{E0CDE9B6-D3DD-4FB6-94D6-28EA5ABA5660}"/>
    <dgm:cxn modelId="{B37A71DF-E399-40BF-8091-7CBD8B77348E}" type="presOf" srcId="{7845D3D0-0A26-4E28-BB80-151E28BC4FB8}" destId="{D0EAE26C-71E5-4C02-AEF3-666139036A9C}" srcOrd="0" destOrd="0" presId="urn:microsoft.com/office/officeart/2005/8/layout/hierarchy3"/>
    <dgm:cxn modelId="{7510ED23-6F25-4B01-9B5A-76E5CEEE3937}" srcId="{3AFAB688-AB06-4D07-8793-E84270FD6D38}" destId="{4F6319AB-40A0-4F10-A024-E6511C351B1C}" srcOrd="2" destOrd="0" parTransId="{D9D97278-DD3A-4538-AB32-732FC245E7EB}" sibTransId="{246185F7-AA93-4203-BFEF-7E132716495E}"/>
    <dgm:cxn modelId="{3BF09558-6116-4E0E-8BF1-3C2F5DBC276A}" srcId="{3AFAB688-AB06-4D07-8793-E84270FD6D38}" destId="{7845D3D0-0A26-4E28-BB80-151E28BC4FB8}" srcOrd="1" destOrd="0" parTransId="{D6D2DD9E-35F7-48AC-8790-AD1FE9D46235}" sibTransId="{314C362C-D8F7-45C9-ABFF-C2C3800F4075}"/>
    <dgm:cxn modelId="{CA53BB36-2B39-444E-B4FD-A68D9E16150E}" type="presOf" srcId="{D518A197-EB9C-4E5D-93AE-18D9CE6E5A0E}" destId="{F85168B5-2CF0-4FEE-8A8F-73771D80B482}" srcOrd="0" destOrd="0" presId="urn:microsoft.com/office/officeart/2005/8/layout/hierarchy3"/>
    <dgm:cxn modelId="{053C7F12-1F33-42F2-8D7A-253A78417B19}" type="presOf" srcId="{4F6319AB-40A0-4F10-A024-E6511C351B1C}" destId="{FDAF7BC6-D170-42FA-859F-51D68E590520}" srcOrd="0" destOrd="0" presId="urn:microsoft.com/office/officeart/2005/8/layout/hierarchy3"/>
    <dgm:cxn modelId="{023D9B7F-0A2C-4F58-BE39-E0A53CE1AD12}" srcId="{3AFAB688-AB06-4D07-8793-E84270FD6D38}" destId="{20AAA51A-AED0-434B-8B1F-DC0FEBE84406}" srcOrd="0" destOrd="0" parTransId="{D518A197-EB9C-4E5D-93AE-18D9CE6E5A0E}" sibTransId="{6C205F89-DFC1-4258-A024-B3B7FD90588D}"/>
    <dgm:cxn modelId="{B6E35879-2A10-4463-B568-818CEF9B6C50}" type="presParOf" srcId="{676341F0-7977-44F2-B138-57A79EA44AB3}" destId="{FBEECC33-3F6A-430F-8E2D-D5505EB7621D}" srcOrd="0" destOrd="0" presId="urn:microsoft.com/office/officeart/2005/8/layout/hierarchy3"/>
    <dgm:cxn modelId="{E2CCA6D1-9A9D-4057-B249-9858D8D6806A}" type="presParOf" srcId="{FBEECC33-3F6A-430F-8E2D-D5505EB7621D}" destId="{6C2A21C9-66EA-4075-AF82-5037EB84B374}" srcOrd="0" destOrd="0" presId="urn:microsoft.com/office/officeart/2005/8/layout/hierarchy3"/>
    <dgm:cxn modelId="{EAD38DB0-DFAF-428A-B640-3C628E6DDFE0}" type="presParOf" srcId="{6C2A21C9-66EA-4075-AF82-5037EB84B374}" destId="{A9601A77-FF23-448A-93A4-226691886F53}" srcOrd="0" destOrd="0" presId="urn:microsoft.com/office/officeart/2005/8/layout/hierarchy3"/>
    <dgm:cxn modelId="{B6A11A98-7B46-4345-B24B-24609CCE2512}" type="presParOf" srcId="{6C2A21C9-66EA-4075-AF82-5037EB84B374}" destId="{73141D30-2545-4C3B-B992-594E4F3A0488}" srcOrd="1" destOrd="0" presId="urn:microsoft.com/office/officeart/2005/8/layout/hierarchy3"/>
    <dgm:cxn modelId="{72E5D4AE-774F-4BD8-95A0-0779DFEB934B}" type="presParOf" srcId="{FBEECC33-3F6A-430F-8E2D-D5505EB7621D}" destId="{4CA4D3E4-F70E-4988-B876-B09D37C83034}" srcOrd="1" destOrd="0" presId="urn:microsoft.com/office/officeart/2005/8/layout/hierarchy3"/>
    <dgm:cxn modelId="{F1B06712-E079-4613-8FA3-CC900467D680}" type="presParOf" srcId="{4CA4D3E4-F70E-4988-B876-B09D37C83034}" destId="{F85168B5-2CF0-4FEE-8A8F-73771D80B482}" srcOrd="0" destOrd="0" presId="urn:microsoft.com/office/officeart/2005/8/layout/hierarchy3"/>
    <dgm:cxn modelId="{D95B062F-C4B7-476D-A38E-23E8E1E847F5}" type="presParOf" srcId="{4CA4D3E4-F70E-4988-B876-B09D37C83034}" destId="{B3661919-F3F3-469F-8FE8-94F693A400FF}" srcOrd="1" destOrd="0" presId="urn:microsoft.com/office/officeart/2005/8/layout/hierarchy3"/>
    <dgm:cxn modelId="{A4E7CB1C-25B1-45E7-8D34-F5D0AC72C29A}" type="presParOf" srcId="{4CA4D3E4-F70E-4988-B876-B09D37C83034}" destId="{D801AC24-277F-471F-9224-A2109687CC1A}" srcOrd="2" destOrd="0" presId="urn:microsoft.com/office/officeart/2005/8/layout/hierarchy3"/>
    <dgm:cxn modelId="{DF0C07B0-E242-430E-96F0-5463E3FE530E}" type="presParOf" srcId="{4CA4D3E4-F70E-4988-B876-B09D37C83034}" destId="{D0EAE26C-71E5-4C02-AEF3-666139036A9C}" srcOrd="3" destOrd="0" presId="urn:microsoft.com/office/officeart/2005/8/layout/hierarchy3"/>
    <dgm:cxn modelId="{8F21295F-F571-472F-AD10-C3EBA7AC3498}" type="presParOf" srcId="{4CA4D3E4-F70E-4988-B876-B09D37C83034}" destId="{658B8160-25D4-474A-AFEA-A97E60D2CF7A}" srcOrd="4" destOrd="0" presId="urn:microsoft.com/office/officeart/2005/8/layout/hierarchy3"/>
    <dgm:cxn modelId="{052EA4AD-C1EE-4EA1-A1FB-021441AD36D7}" type="presParOf" srcId="{4CA4D3E4-F70E-4988-B876-B09D37C83034}" destId="{FDAF7BC6-D170-42FA-859F-51D68E59052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945702-DF34-4D5B-9831-AA23AC33D10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AB688-AB06-4D07-8793-E84270FD6D38}">
      <dgm:prSet phldrT="[Text]"/>
      <dgm:spPr/>
      <dgm:t>
        <a:bodyPr/>
        <a:lstStyle/>
        <a:p>
          <a:r>
            <a:rPr lang="en-US" dirty="0" smtClean="0"/>
            <a:t>Cargo handling</a:t>
          </a:r>
          <a:endParaRPr lang="en-US" dirty="0"/>
        </a:p>
      </dgm:t>
    </dgm:pt>
    <dgm:pt modelId="{83A45B7D-473A-443B-9FAD-25CCA47F2D8A}" type="parTrans" cxnId="{716696A9-F58C-4145-A384-AEC91664D508}">
      <dgm:prSet/>
      <dgm:spPr/>
      <dgm:t>
        <a:bodyPr/>
        <a:lstStyle/>
        <a:p>
          <a:endParaRPr lang="en-US"/>
        </a:p>
      </dgm:t>
    </dgm:pt>
    <dgm:pt modelId="{E0CDE9B6-D3DD-4FB6-94D6-28EA5ABA5660}" type="sibTrans" cxnId="{716696A9-F58C-4145-A384-AEC91664D508}">
      <dgm:prSet/>
      <dgm:spPr/>
      <dgm:t>
        <a:bodyPr/>
        <a:lstStyle/>
        <a:p>
          <a:endParaRPr lang="en-US"/>
        </a:p>
      </dgm:t>
    </dgm:pt>
    <dgm:pt modelId="{20AAA51A-AED0-434B-8B1F-DC0FEBE84406}">
      <dgm:prSet phldrT="[Text]"/>
      <dgm:spPr/>
      <dgm:t>
        <a:bodyPr/>
        <a:lstStyle/>
        <a:p>
          <a:r>
            <a:rPr lang="en-US" dirty="0" smtClean="0"/>
            <a:t>Remove nexus b/w PPA revenue and cargo handling charges</a:t>
          </a:r>
          <a:endParaRPr lang="en-US" dirty="0"/>
        </a:p>
      </dgm:t>
    </dgm:pt>
    <dgm:pt modelId="{D518A197-EB9C-4E5D-93AE-18D9CE6E5A0E}" type="parTrans" cxnId="{023D9B7F-0A2C-4F58-BE39-E0A53CE1AD12}">
      <dgm:prSet/>
      <dgm:spPr/>
      <dgm:t>
        <a:bodyPr/>
        <a:lstStyle/>
        <a:p>
          <a:endParaRPr lang="en-US"/>
        </a:p>
      </dgm:t>
    </dgm:pt>
    <dgm:pt modelId="{6C205F89-DFC1-4258-A024-B3B7FD90588D}" type="sibTrans" cxnId="{023D9B7F-0A2C-4F58-BE39-E0A53CE1AD12}">
      <dgm:prSet/>
      <dgm:spPr/>
      <dgm:t>
        <a:bodyPr/>
        <a:lstStyle/>
        <a:p>
          <a:endParaRPr lang="en-US"/>
        </a:p>
      </dgm:t>
    </dgm:pt>
    <dgm:pt modelId="{676341F0-7977-44F2-B138-57A79EA44AB3}" type="pres">
      <dgm:prSet presAssocID="{CE945702-DF34-4D5B-9831-AA23AC33D1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EECC33-3F6A-430F-8E2D-D5505EB7621D}" type="pres">
      <dgm:prSet presAssocID="{3AFAB688-AB06-4D07-8793-E84270FD6D38}" presName="root" presStyleCnt="0"/>
      <dgm:spPr/>
    </dgm:pt>
    <dgm:pt modelId="{6C2A21C9-66EA-4075-AF82-5037EB84B374}" type="pres">
      <dgm:prSet presAssocID="{3AFAB688-AB06-4D07-8793-E84270FD6D38}" presName="rootComposite" presStyleCnt="0"/>
      <dgm:spPr/>
    </dgm:pt>
    <dgm:pt modelId="{A9601A77-FF23-448A-93A4-226691886F53}" type="pres">
      <dgm:prSet presAssocID="{3AFAB688-AB06-4D07-8793-E84270FD6D38}" presName="rootText" presStyleLbl="node1" presStyleIdx="0" presStyleCnt="1" custScaleY="123125"/>
      <dgm:spPr/>
      <dgm:t>
        <a:bodyPr/>
        <a:lstStyle/>
        <a:p>
          <a:endParaRPr lang="en-US"/>
        </a:p>
      </dgm:t>
    </dgm:pt>
    <dgm:pt modelId="{73141D30-2545-4C3B-B992-594E4F3A0488}" type="pres">
      <dgm:prSet presAssocID="{3AFAB688-AB06-4D07-8793-E84270FD6D38}" presName="rootConnector" presStyleLbl="node1" presStyleIdx="0" presStyleCnt="1"/>
      <dgm:spPr/>
      <dgm:t>
        <a:bodyPr/>
        <a:lstStyle/>
        <a:p>
          <a:endParaRPr lang="en-US"/>
        </a:p>
      </dgm:t>
    </dgm:pt>
    <dgm:pt modelId="{4CA4D3E4-F70E-4988-B876-B09D37C83034}" type="pres">
      <dgm:prSet presAssocID="{3AFAB688-AB06-4D07-8793-E84270FD6D38}" presName="childShape" presStyleCnt="0"/>
      <dgm:spPr/>
    </dgm:pt>
    <dgm:pt modelId="{F85168B5-2CF0-4FEE-8A8F-73771D80B482}" type="pres">
      <dgm:prSet presAssocID="{D518A197-EB9C-4E5D-93AE-18D9CE6E5A0E}" presName="Name13" presStyleLbl="parChTrans1D2" presStyleIdx="0" presStyleCnt="1"/>
      <dgm:spPr/>
      <dgm:t>
        <a:bodyPr/>
        <a:lstStyle/>
        <a:p>
          <a:endParaRPr lang="en-US"/>
        </a:p>
      </dgm:t>
    </dgm:pt>
    <dgm:pt modelId="{B3661919-F3F3-469F-8FE8-94F693A400FF}" type="pres">
      <dgm:prSet presAssocID="{20AAA51A-AED0-434B-8B1F-DC0FEBE84406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211CAF-E41F-46F2-B175-5AF2BB8F30C1}" type="presOf" srcId="{3AFAB688-AB06-4D07-8793-E84270FD6D38}" destId="{73141D30-2545-4C3B-B992-594E4F3A0488}" srcOrd="1" destOrd="0" presId="urn:microsoft.com/office/officeart/2005/8/layout/hierarchy3"/>
    <dgm:cxn modelId="{5831D574-E528-46C3-AC5C-58C28492A6FC}" type="presOf" srcId="{D518A197-EB9C-4E5D-93AE-18D9CE6E5A0E}" destId="{F85168B5-2CF0-4FEE-8A8F-73771D80B482}" srcOrd="0" destOrd="0" presId="urn:microsoft.com/office/officeart/2005/8/layout/hierarchy3"/>
    <dgm:cxn modelId="{CA0F051A-08EA-403F-A72B-0A26611D6B2E}" type="presOf" srcId="{20AAA51A-AED0-434B-8B1F-DC0FEBE84406}" destId="{B3661919-F3F3-469F-8FE8-94F693A400FF}" srcOrd="0" destOrd="0" presId="urn:microsoft.com/office/officeart/2005/8/layout/hierarchy3"/>
    <dgm:cxn modelId="{B2908DA5-8149-4B48-B57B-667C9A3CD507}" type="presOf" srcId="{CE945702-DF34-4D5B-9831-AA23AC33D105}" destId="{676341F0-7977-44F2-B138-57A79EA44AB3}" srcOrd="0" destOrd="0" presId="urn:microsoft.com/office/officeart/2005/8/layout/hierarchy3"/>
    <dgm:cxn modelId="{023D9B7F-0A2C-4F58-BE39-E0A53CE1AD12}" srcId="{3AFAB688-AB06-4D07-8793-E84270FD6D38}" destId="{20AAA51A-AED0-434B-8B1F-DC0FEBE84406}" srcOrd="0" destOrd="0" parTransId="{D518A197-EB9C-4E5D-93AE-18D9CE6E5A0E}" sibTransId="{6C205F89-DFC1-4258-A024-B3B7FD90588D}"/>
    <dgm:cxn modelId="{716696A9-F58C-4145-A384-AEC91664D508}" srcId="{CE945702-DF34-4D5B-9831-AA23AC33D105}" destId="{3AFAB688-AB06-4D07-8793-E84270FD6D38}" srcOrd="0" destOrd="0" parTransId="{83A45B7D-473A-443B-9FAD-25CCA47F2D8A}" sibTransId="{E0CDE9B6-D3DD-4FB6-94D6-28EA5ABA5660}"/>
    <dgm:cxn modelId="{857BC84B-BD25-4B19-B60B-4E5623EB50D4}" type="presOf" srcId="{3AFAB688-AB06-4D07-8793-E84270FD6D38}" destId="{A9601A77-FF23-448A-93A4-226691886F53}" srcOrd="0" destOrd="0" presId="urn:microsoft.com/office/officeart/2005/8/layout/hierarchy3"/>
    <dgm:cxn modelId="{C79A9E21-BC6A-4A41-9CEF-638019E49861}" type="presParOf" srcId="{676341F0-7977-44F2-B138-57A79EA44AB3}" destId="{FBEECC33-3F6A-430F-8E2D-D5505EB7621D}" srcOrd="0" destOrd="0" presId="urn:microsoft.com/office/officeart/2005/8/layout/hierarchy3"/>
    <dgm:cxn modelId="{3D06CF96-8735-4249-B3BF-BEFB71F495DB}" type="presParOf" srcId="{FBEECC33-3F6A-430F-8E2D-D5505EB7621D}" destId="{6C2A21C9-66EA-4075-AF82-5037EB84B374}" srcOrd="0" destOrd="0" presId="urn:microsoft.com/office/officeart/2005/8/layout/hierarchy3"/>
    <dgm:cxn modelId="{E2858BD9-7372-4872-B295-A9527F19F393}" type="presParOf" srcId="{6C2A21C9-66EA-4075-AF82-5037EB84B374}" destId="{A9601A77-FF23-448A-93A4-226691886F53}" srcOrd="0" destOrd="0" presId="urn:microsoft.com/office/officeart/2005/8/layout/hierarchy3"/>
    <dgm:cxn modelId="{46A52E6E-71FD-47D1-B4D0-42F687E5C9F8}" type="presParOf" srcId="{6C2A21C9-66EA-4075-AF82-5037EB84B374}" destId="{73141D30-2545-4C3B-B992-594E4F3A0488}" srcOrd="1" destOrd="0" presId="urn:microsoft.com/office/officeart/2005/8/layout/hierarchy3"/>
    <dgm:cxn modelId="{DB1923BB-AE21-4DD0-9727-8341B344D2A0}" type="presParOf" srcId="{FBEECC33-3F6A-430F-8E2D-D5505EB7621D}" destId="{4CA4D3E4-F70E-4988-B876-B09D37C83034}" srcOrd="1" destOrd="0" presId="urn:microsoft.com/office/officeart/2005/8/layout/hierarchy3"/>
    <dgm:cxn modelId="{4231F139-6AA2-43F5-80F8-0B59345162B4}" type="presParOf" srcId="{4CA4D3E4-F70E-4988-B876-B09D37C83034}" destId="{F85168B5-2CF0-4FEE-8A8F-73771D80B482}" srcOrd="0" destOrd="0" presId="urn:microsoft.com/office/officeart/2005/8/layout/hierarchy3"/>
    <dgm:cxn modelId="{7113CA35-2950-4FD1-921C-113B3249BAD9}" type="presParOf" srcId="{4CA4D3E4-F70E-4988-B876-B09D37C83034}" destId="{B3661919-F3F3-469F-8FE8-94F693A400F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A3CE4-FAF1-4E38-A113-178B3EDE81D4}">
      <dsp:nvSpPr>
        <dsp:cNvPr id="0" name=""/>
        <dsp:cNvSpPr/>
      </dsp:nvSpPr>
      <dsp:spPr>
        <a:xfrm>
          <a:off x="4733875" y="2441467"/>
          <a:ext cx="1387919" cy="33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63"/>
              </a:lnTo>
              <a:lnTo>
                <a:pt x="1387919" y="225063"/>
              </a:lnTo>
              <a:lnTo>
                <a:pt x="1387919" y="330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FAC3F-83BC-40B9-AF90-3D7BBAFC0A31}">
      <dsp:nvSpPr>
        <dsp:cNvPr id="0" name=""/>
        <dsp:cNvSpPr/>
      </dsp:nvSpPr>
      <dsp:spPr>
        <a:xfrm>
          <a:off x="4688155" y="2441467"/>
          <a:ext cx="91440" cy="3302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951AE-92DD-452E-9CFC-DDE787106A30}">
      <dsp:nvSpPr>
        <dsp:cNvPr id="0" name=""/>
        <dsp:cNvSpPr/>
      </dsp:nvSpPr>
      <dsp:spPr>
        <a:xfrm>
          <a:off x="3345955" y="2441467"/>
          <a:ext cx="1387919" cy="330261"/>
        </a:xfrm>
        <a:custGeom>
          <a:avLst/>
          <a:gdLst/>
          <a:ahLst/>
          <a:cxnLst/>
          <a:rect l="0" t="0" r="0" b="0"/>
          <a:pathLst>
            <a:path>
              <a:moveTo>
                <a:pt x="1387919" y="0"/>
              </a:moveTo>
              <a:lnTo>
                <a:pt x="1387919" y="225063"/>
              </a:lnTo>
              <a:lnTo>
                <a:pt x="0" y="225063"/>
              </a:lnTo>
              <a:lnTo>
                <a:pt x="0" y="330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4A64B-124D-4D55-B92C-9C189E659D97}">
      <dsp:nvSpPr>
        <dsp:cNvPr id="0" name=""/>
        <dsp:cNvSpPr/>
      </dsp:nvSpPr>
      <dsp:spPr>
        <a:xfrm>
          <a:off x="2998975" y="1390118"/>
          <a:ext cx="1734899" cy="33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63"/>
              </a:lnTo>
              <a:lnTo>
                <a:pt x="1734899" y="225063"/>
              </a:lnTo>
              <a:lnTo>
                <a:pt x="1734899" y="330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C2BE2-5103-4843-9346-2A3FFDFAFFB2}">
      <dsp:nvSpPr>
        <dsp:cNvPr id="0" name=""/>
        <dsp:cNvSpPr/>
      </dsp:nvSpPr>
      <dsp:spPr>
        <a:xfrm>
          <a:off x="1264075" y="2441467"/>
          <a:ext cx="693959" cy="33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63"/>
              </a:lnTo>
              <a:lnTo>
                <a:pt x="693959" y="225063"/>
              </a:lnTo>
              <a:lnTo>
                <a:pt x="693959" y="330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FDEB0-B319-4038-9BA6-AAEE4371FFDC}">
      <dsp:nvSpPr>
        <dsp:cNvPr id="0" name=""/>
        <dsp:cNvSpPr/>
      </dsp:nvSpPr>
      <dsp:spPr>
        <a:xfrm>
          <a:off x="570115" y="2441467"/>
          <a:ext cx="693959" cy="330261"/>
        </a:xfrm>
        <a:custGeom>
          <a:avLst/>
          <a:gdLst/>
          <a:ahLst/>
          <a:cxnLst/>
          <a:rect l="0" t="0" r="0" b="0"/>
          <a:pathLst>
            <a:path>
              <a:moveTo>
                <a:pt x="693959" y="0"/>
              </a:moveTo>
              <a:lnTo>
                <a:pt x="693959" y="225063"/>
              </a:lnTo>
              <a:lnTo>
                <a:pt x="0" y="225063"/>
              </a:lnTo>
              <a:lnTo>
                <a:pt x="0" y="330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53569-CD82-4CF4-828C-B1DEC33A8C06}">
      <dsp:nvSpPr>
        <dsp:cNvPr id="0" name=""/>
        <dsp:cNvSpPr/>
      </dsp:nvSpPr>
      <dsp:spPr>
        <a:xfrm>
          <a:off x="1264075" y="1390118"/>
          <a:ext cx="1734899" cy="330261"/>
        </a:xfrm>
        <a:custGeom>
          <a:avLst/>
          <a:gdLst/>
          <a:ahLst/>
          <a:cxnLst/>
          <a:rect l="0" t="0" r="0" b="0"/>
          <a:pathLst>
            <a:path>
              <a:moveTo>
                <a:pt x="1734899" y="0"/>
              </a:moveTo>
              <a:lnTo>
                <a:pt x="1734899" y="225063"/>
              </a:lnTo>
              <a:lnTo>
                <a:pt x="0" y="225063"/>
              </a:lnTo>
              <a:lnTo>
                <a:pt x="0" y="330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D3D03-7A38-44C0-92C0-73727E049FCF}">
      <dsp:nvSpPr>
        <dsp:cNvPr id="0" name=""/>
        <dsp:cNvSpPr/>
      </dsp:nvSpPr>
      <dsp:spPr>
        <a:xfrm>
          <a:off x="2431190" y="669030"/>
          <a:ext cx="1135570" cy="72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0031C-FABB-408B-A871-37C92C8966E9}">
      <dsp:nvSpPr>
        <dsp:cNvPr id="0" name=""/>
        <dsp:cNvSpPr/>
      </dsp:nvSpPr>
      <dsp:spPr>
        <a:xfrm>
          <a:off x="2557364" y="788896"/>
          <a:ext cx="1135570" cy="721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/>
            <a:t>DOTC</a:t>
          </a:r>
          <a:endParaRPr lang="en-US" sz="1400" b="1" u="sng" kern="1200" dirty="0"/>
        </a:p>
      </dsp:txBody>
      <dsp:txXfrm>
        <a:off x="2578484" y="810016"/>
        <a:ext cx="1093330" cy="678847"/>
      </dsp:txXfrm>
    </dsp:sp>
    <dsp:sp modelId="{1B35CB3B-5B7C-4209-9D2E-145021E895A7}">
      <dsp:nvSpPr>
        <dsp:cNvPr id="0" name=""/>
        <dsp:cNvSpPr/>
      </dsp:nvSpPr>
      <dsp:spPr>
        <a:xfrm>
          <a:off x="696290" y="1720380"/>
          <a:ext cx="1135570" cy="72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7B59B-297C-42F8-9F0A-429B9B9C57BD}">
      <dsp:nvSpPr>
        <dsp:cNvPr id="0" name=""/>
        <dsp:cNvSpPr/>
      </dsp:nvSpPr>
      <dsp:spPr>
        <a:xfrm>
          <a:off x="822464" y="1840246"/>
          <a:ext cx="1135570" cy="721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/>
            <a:t>MARINA</a:t>
          </a:r>
          <a:endParaRPr lang="en-US" sz="1400" b="1" u="sng" kern="1200" dirty="0"/>
        </a:p>
      </dsp:txBody>
      <dsp:txXfrm>
        <a:off x="843584" y="1861366"/>
        <a:ext cx="1093330" cy="678847"/>
      </dsp:txXfrm>
    </dsp:sp>
    <dsp:sp modelId="{3390360A-609D-40F8-908B-816B1B65AA81}">
      <dsp:nvSpPr>
        <dsp:cNvPr id="0" name=""/>
        <dsp:cNvSpPr/>
      </dsp:nvSpPr>
      <dsp:spPr>
        <a:xfrm>
          <a:off x="2330" y="2771729"/>
          <a:ext cx="1135570" cy="72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73CF2-D8A8-4BCC-B9EB-CEC54EF2D173}">
      <dsp:nvSpPr>
        <dsp:cNvPr id="0" name=""/>
        <dsp:cNvSpPr/>
      </dsp:nvSpPr>
      <dsp:spPr>
        <a:xfrm>
          <a:off x="128504" y="2891595"/>
          <a:ext cx="1135570" cy="721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Process re-engineering</a:t>
          </a:r>
          <a:endParaRPr lang="en-US" sz="1300" kern="1200" dirty="0"/>
        </a:p>
      </dsp:txBody>
      <dsp:txXfrm>
        <a:off x="149624" y="2912715"/>
        <a:ext cx="1093330" cy="678847"/>
      </dsp:txXfrm>
    </dsp:sp>
    <dsp:sp modelId="{26BABC78-3360-460D-A26D-C4690088FB67}">
      <dsp:nvSpPr>
        <dsp:cNvPr id="0" name=""/>
        <dsp:cNvSpPr/>
      </dsp:nvSpPr>
      <dsp:spPr>
        <a:xfrm>
          <a:off x="1390250" y="2771729"/>
          <a:ext cx="1135570" cy="72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E94C7-0EEB-42F1-B710-40C5BEC1993A}">
      <dsp:nvSpPr>
        <dsp:cNvPr id="0" name=""/>
        <dsp:cNvSpPr/>
      </dsp:nvSpPr>
      <dsp:spPr>
        <a:xfrm>
          <a:off x="1516424" y="2891595"/>
          <a:ext cx="1135570" cy="721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Regulatory reform</a:t>
          </a:r>
          <a:endParaRPr lang="en-US" sz="1300" kern="1200" dirty="0"/>
        </a:p>
      </dsp:txBody>
      <dsp:txXfrm>
        <a:off x="1537544" y="2912715"/>
        <a:ext cx="1093330" cy="678847"/>
      </dsp:txXfrm>
    </dsp:sp>
    <dsp:sp modelId="{5A9A8D2D-1BC9-464D-A50B-D1DE40AA268F}">
      <dsp:nvSpPr>
        <dsp:cNvPr id="0" name=""/>
        <dsp:cNvSpPr/>
      </dsp:nvSpPr>
      <dsp:spPr>
        <a:xfrm>
          <a:off x="4166090" y="1720380"/>
          <a:ext cx="1135570" cy="72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BABB1-6F5F-4AFB-91E8-3A16F8E208BB}">
      <dsp:nvSpPr>
        <dsp:cNvPr id="0" name=""/>
        <dsp:cNvSpPr/>
      </dsp:nvSpPr>
      <dsp:spPr>
        <a:xfrm>
          <a:off x="4292264" y="1840246"/>
          <a:ext cx="1135570" cy="721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/>
            <a:t>PPA</a:t>
          </a:r>
          <a:endParaRPr lang="en-US" sz="1400" b="1" u="sng" kern="1200" dirty="0"/>
        </a:p>
      </dsp:txBody>
      <dsp:txXfrm>
        <a:off x="4313384" y="1861366"/>
        <a:ext cx="1093330" cy="678847"/>
      </dsp:txXfrm>
    </dsp:sp>
    <dsp:sp modelId="{B39CBA70-B5D6-4EE1-B40B-8E1E3163636D}">
      <dsp:nvSpPr>
        <dsp:cNvPr id="0" name=""/>
        <dsp:cNvSpPr/>
      </dsp:nvSpPr>
      <dsp:spPr>
        <a:xfrm>
          <a:off x="2778170" y="2771729"/>
          <a:ext cx="1135570" cy="72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79A0D-E50F-4032-B6FF-ACE89BEE6C20}">
      <dsp:nvSpPr>
        <dsp:cNvPr id="0" name=""/>
        <dsp:cNvSpPr/>
      </dsp:nvSpPr>
      <dsp:spPr>
        <a:xfrm>
          <a:off x="2904344" y="2891595"/>
          <a:ext cx="1135570" cy="721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Regulatory reform</a:t>
          </a:r>
          <a:endParaRPr lang="en-US" sz="1300" kern="1200" dirty="0"/>
        </a:p>
      </dsp:txBody>
      <dsp:txXfrm>
        <a:off x="2925464" y="2912715"/>
        <a:ext cx="1093330" cy="678847"/>
      </dsp:txXfrm>
    </dsp:sp>
    <dsp:sp modelId="{87ECFDA4-AB5F-487A-8E0C-6E3A00A3A924}">
      <dsp:nvSpPr>
        <dsp:cNvPr id="0" name=""/>
        <dsp:cNvSpPr/>
      </dsp:nvSpPr>
      <dsp:spPr>
        <a:xfrm>
          <a:off x="4166090" y="2771729"/>
          <a:ext cx="1135570" cy="72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3E580-7030-47FD-954B-DD8099B264BB}">
      <dsp:nvSpPr>
        <dsp:cNvPr id="0" name=""/>
        <dsp:cNvSpPr/>
      </dsp:nvSpPr>
      <dsp:spPr>
        <a:xfrm>
          <a:off x="4292264" y="2891595"/>
          <a:ext cx="1135570" cy="721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Database management</a:t>
          </a:r>
          <a:endParaRPr lang="en-US" sz="1300" kern="1200" dirty="0"/>
        </a:p>
      </dsp:txBody>
      <dsp:txXfrm>
        <a:off x="4313384" y="2912715"/>
        <a:ext cx="1093330" cy="678847"/>
      </dsp:txXfrm>
    </dsp:sp>
    <dsp:sp modelId="{09C95180-F89A-4EB4-9685-1568F93586B9}">
      <dsp:nvSpPr>
        <dsp:cNvPr id="0" name=""/>
        <dsp:cNvSpPr/>
      </dsp:nvSpPr>
      <dsp:spPr>
        <a:xfrm>
          <a:off x="5554010" y="2771729"/>
          <a:ext cx="1135570" cy="72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674B7-8D69-457F-AECB-EC57DF705B60}">
      <dsp:nvSpPr>
        <dsp:cNvPr id="0" name=""/>
        <dsp:cNvSpPr/>
      </dsp:nvSpPr>
      <dsp:spPr>
        <a:xfrm>
          <a:off x="5680184" y="2891595"/>
          <a:ext cx="1135570" cy="721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Border operations at ports</a:t>
          </a:r>
          <a:endParaRPr lang="en-US" sz="1300" kern="1200" dirty="0"/>
        </a:p>
      </dsp:txBody>
      <dsp:txXfrm>
        <a:off x="5701304" y="2912715"/>
        <a:ext cx="1093330" cy="6788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1A77-FF23-448A-93A4-226691886F53}">
      <dsp:nvSpPr>
        <dsp:cNvPr id="0" name=""/>
        <dsp:cNvSpPr/>
      </dsp:nvSpPr>
      <dsp:spPr>
        <a:xfrm>
          <a:off x="0" y="157350"/>
          <a:ext cx="776569" cy="478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Maritime data</a:t>
          </a:r>
          <a:endParaRPr lang="en-US" sz="1400" kern="1200" dirty="0"/>
        </a:p>
      </dsp:txBody>
      <dsp:txXfrm>
        <a:off x="14002" y="171352"/>
        <a:ext cx="748565" cy="450071"/>
      </dsp:txXfrm>
    </dsp:sp>
    <dsp:sp modelId="{F85168B5-2CF0-4FEE-8A8F-73771D80B482}">
      <dsp:nvSpPr>
        <dsp:cNvPr id="0" name=""/>
        <dsp:cNvSpPr/>
      </dsp:nvSpPr>
      <dsp:spPr>
        <a:xfrm>
          <a:off x="31936" y="635426"/>
          <a:ext cx="91440" cy="2912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213"/>
              </a:lnTo>
              <a:lnTo>
                <a:pt x="123376" y="291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61919-F3F3-469F-8FE8-94F693A400FF}">
      <dsp:nvSpPr>
        <dsp:cNvPr id="0" name=""/>
        <dsp:cNvSpPr/>
      </dsp:nvSpPr>
      <dsp:spPr>
        <a:xfrm>
          <a:off x="155313" y="732497"/>
          <a:ext cx="621255" cy="388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Improve information on cargo flows and current services</a:t>
          </a:r>
          <a:endParaRPr lang="en-US" sz="500" kern="1200" dirty="0"/>
        </a:p>
      </dsp:txBody>
      <dsp:txXfrm>
        <a:off x="166685" y="743869"/>
        <a:ext cx="598511" cy="365540"/>
      </dsp:txXfrm>
    </dsp:sp>
    <dsp:sp modelId="{7CB74E95-1E6F-40D7-A7A8-119D8F52F640}">
      <dsp:nvSpPr>
        <dsp:cNvPr id="0" name=""/>
        <dsp:cNvSpPr/>
      </dsp:nvSpPr>
      <dsp:spPr>
        <a:xfrm>
          <a:off x="31936" y="635426"/>
          <a:ext cx="91440" cy="776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6569"/>
              </a:lnTo>
              <a:lnTo>
                <a:pt x="123376" y="776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591B3-3977-4AE4-B040-25FAE2A68421}">
      <dsp:nvSpPr>
        <dsp:cNvPr id="0" name=""/>
        <dsp:cNvSpPr/>
      </dsp:nvSpPr>
      <dsp:spPr>
        <a:xfrm>
          <a:off x="155313" y="1217852"/>
          <a:ext cx="621255" cy="388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Freely disseminate information to actual &amp; potential market participants</a:t>
          </a:r>
          <a:endParaRPr lang="en-US" sz="500" kern="1200" dirty="0"/>
        </a:p>
      </dsp:txBody>
      <dsp:txXfrm>
        <a:off x="166685" y="1229224"/>
        <a:ext cx="598511" cy="3655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1A77-FF23-448A-93A4-226691886F53}">
      <dsp:nvSpPr>
        <dsp:cNvPr id="0" name=""/>
        <dsp:cNvSpPr/>
      </dsp:nvSpPr>
      <dsp:spPr>
        <a:xfrm>
          <a:off x="0" y="400028"/>
          <a:ext cx="776569" cy="478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Pilot port</a:t>
          </a:r>
          <a:endParaRPr lang="en-US" sz="1500" kern="1200" dirty="0"/>
        </a:p>
      </dsp:txBody>
      <dsp:txXfrm>
        <a:off x="14002" y="414030"/>
        <a:ext cx="748565" cy="450071"/>
      </dsp:txXfrm>
    </dsp:sp>
    <dsp:sp modelId="{F85168B5-2CF0-4FEE-8A8F-73771D80B482}">
      <dsp:nvSpPr>
        <dsp:cNvPr id="0" name=""/>
        <dsp:cNvSpPr/>
      </dsp:nvSpPr>
      <dsp:spPr>
        <a:xfrm>
          <a:off x="31936" y="878103"/>
          <a:ext cx="91440" cy="2912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213"/>
              </a:lnTo>
              <a:lnTo>
                <a:pt x="123376" y="291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61919-F3F3-469F-8FE8-94F693A400FF}">
      <dsp:nvSpPr>
        <dsp:cNvPr id="0" name=""/>
        <dsp:cNvSpPr/>
      </dsp:nvSpPr>
      <dsp:spPr>
        <a:xfrm>
          <a:off x="155313" y="975174"/>
          <a:ext cx="621255" cy="388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Quarantine &amp; clearance process</a:t>
          </a:r>
          <a:endParaRPr lang="en-US" sz="800" kern="1200" dirty="0"/>
        </a:p>
      </dsp:txBody>
      <dsp:txXfrm>
        <a:off x="166685" y="986546"/>
        <a:ext cx="598511" cy="3655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1A77-FF23-448A-93A4-226691886F53}">
      <dsp:nvSpPr>
        <dsp:cNvPr id="0" name=""/>
        <dsp:cNvSpPr/>
      </dsp:nvSpPr>
      <dsp:spPr>
        <a:xfrm>
          <a:off x="329" y="290455"/>
          <a:ext cx="771137" cy="385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CPC</a:t>
          </a:r>
          <a:endParaRPr lang="en-US" sz="2300" kern="1200" dirty="0"/>
        </a:p>
      </dsp:txBody>
      <dsp:txXfrm>
        <a:off x="11622" y="301748"/>
        <a:ext cx="748551" cy="362982"/>
      </dsp:txXfrm>
    </dsp:sp>
    <dsp:sp modelId="{B134632E-9399-4F55-8100-9DCF4F29A1C7}">
      <dsp:nvSpPr>
        <dsp:cNvPr id="0" name=""/>
        <dsp:cNvSpPr/>
      </dsp:nvSpPr>
      <dsp:spPr>
        <a:xfrm>
          <a:off x="31723" y="676024"/>
          <a:ext cx="91440" cy="289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176"/>
              </a:lnTo>
              <a:lnTo>
                <a:pt x="122833" y="289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0DFD4-94BE-4D0F-9410-1E678B508116}">
      <dsp:nvSpPr>
        <dsp:cNvPr id="0" name=""/>
        <dsp:cNvSpPr/>
      </dsp:nvSpPr>
      <dsp:spPr>
        <a:xfrm>
          <a:off x="154556" y="772416"/>
          <a:ext cx="616909" cy="385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Remove opportunity for incumbents to object to granting of CPC</a:t>
          </a:r>
          <a:endParaRPr lang="en-US" sz="500" kern="1200" dirty="0"/>
        </a:p>
      </dsp:txBody>
      <dsp:txXfrm>
        <a:off x="165849" y="783709"/>
        <a:ext cx="594323" cy="362982"/>
      </dsp:txXfrm>
    </dsp:sp>
    <dsp:sp modelId="{F85168B5-2CF0-4FEE-8A8F-73771D80B482}">
      <dsp:nvSpPr>
        <dsp:cNvPr id="0" name=""/>
        <dsp:cNvSpPr/>
      </dsp:nvSpPr>
      <dsp:spPr>
        <a:xfrm>
          <a:off x="31723" y="676024"/>
          <a:ext cx="91440" cy="7711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1137"/>
              </a:lnTo>
              <a:lnTo>
                <a:pt x="122833" y="7711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61919-F3F3-469F-8FE8-94F693A400FF}">
      <dsp:nvSpPr>
        <dsp:cNvPr id="0" name=""/>
        <dsp:cNvSpPr/>
      </dsp:nvSpPr>
      <dsp:spPr>
        <a:xfrm>
          <a:off x="154556" y="1254376"/>
          <a:ext cx="616909" cy="385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Focus CPC conditions on quality standards</a:t>
          </a:r>
          <a:endParaRPr lang="en-US" sz="500" kern="1200" dirty="0"/>
        </a:p>
      </dsp:txBody>
      <dsp:txXfrm>
        <a:off x="165849" y="1265669"/>
        <a:ext cx="594323" cy="362982"/>
      </dsp:txXfrm>
    </dsp:sp>
    <dsp:sp modelId="{7C7F92F0-8BA6-4AD7-B4E6-595060579EB8}">
      <dsp:nvSpPr>
        <dsp:cNvPr id="0" name=""/>
        <dsp:cNvSpPr/>
      </dsp:nvSpPr>
      <dsp:spPr>
        <a:xfrm>
          <a:off x="964250" y="290455"/>
          <a:ext cx="771137" cy="385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SP</a:t>
          </a:r>
          <a:endParaRPr lang="en-US" sz="2300" kern="1200" dirty="0"/>
        </a:p>
      </dsp:txBody>
      <dsp:txXfrm>
        <a:off x="975543" y="301748"/>
        <a:ext cx="748551" cy="362982"/>
      </dsp:txXfrm>
    </dsp:sp>
    <dsp:sp modelId="{62BAFECA-7405-4CF0-9676-ED1DC55365DD}">
      <dsp:nvSpPr>
        <dsp:cNvPr id="0" name=""/>
        <dsp:cNvSpPr/>
      </dsp:nvSpPr>
      <dsp:spPr>
        <a:xfrm>
          <a:off x="995644" y="676024"/>
          <a:ext cx="91440" cy="289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176"/>
              </a:lnTo>
              <a:lnTo>
                <a:pt x="122833" y="289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7F57F-9590-4B29-A02F-D17D5B40674C}">
      <dsp:nvSpPr>
        <dsp:cNvPr id="0" name=""/>
        <dsp:cNvSpPr/>
      </dsp:nvSpPr>
      <dsp:spPr>
        <a:xfrm>
          <a:off x="1118478" y="772416"/>
          <a:ext cx="616909" cy="385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0" kern="1200" dirty="0" smtClean="0">
              <a:solidFill>
                <a:srgbClr val="1A1718"/>
              </a:solidFill>
              <a:latin typeface="+mn-lt"/>
              <a:ea typeface="Times New Roman"/>
              <a:cs typeface="Times New Roman"/>
            </a:rPr>
            <a:t>Simplify approval for special</a:t>
          </a:r>
          <a:r>
            <a:rPr lang="en-US" sz="500" b="0" kern="1200" baseline="0" dirty="0" smtClean="0">
              <a:solidFill>
                <a:srgbClr val="1A1718"/>
              </a:solidFill>
              <a:latin typeface="+mn-lt"/>
              <a:ea typeface="Times New Roman"/>
              <a:cs typeface="Times New Roman"/>
            </a:rPr>
            <a:t> permits for foreign vessels  to temporarily operate in domestic trade</a:t>
          </a:r>
          <a:endParaRPr lang="en-US" sz="500" kern="1200" dirty="0"/>
        </a:p>
      </dsp:txBody>
      <dsp:txXfrm>
        <a:off x="1129771" y="783709"/>
        <a:ext cx="594323" cy="362982"/>
      </dsp:txXfrm>
    </dsp:sp>
    <dsp:sp modelId="{30C95B00-4B94-41C6-8B69-E61CC7509FAB}">
      <dsp:nvSpPr>
        <dsp:cNvPr id="0" name=""/>
        <dsp:cNvSpPr/>
      </dsp:nvSpPr>
      <dsp:spPr>
        <a:xfrm>
          <a:off x="995644" y="676024"/>
          <a:ext cx="91440" cy="7711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1137"/>
              </a:lnTo>
              <a:lnTo>
                <a:pt x="122833" y="7711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8461F-A331-4102-8714-E3BB8320ED87}">
      <dsp:nvSpPr>
        <dsp:cNvPr id="0" name=""/>
        <dsp:cNvSpPr/>
      </dsp:nvSpPr>
      <dsp:spPr>
        <a:xfrm>
          <a:off x="1118478" y="1254376"/>
          <a:ext cx="616909" cy="385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Better access to imported vessels</a:t>
          </a:r>
          <a:endParaRPr lang="en-US" sz="500" kern="1200" dirty="0"/>
        </a:p>
      </dsp:txBody>
      <dsp:txXfrm>
        <a:off x="1129771" y="1265669"/>
        <a:ext cx="594323" cy="362982"/>
      </dsp:txXfrm>
    </dsp:sp>
    <dsp:sp modelId="{98584B74-5E0C-43FF-AA58-C64569FDFCD8}">
      <dsp:nvSpPr>
        <dsp:cNvPr id="0" name=""/>
        <dsp:cNvSpPr/>
      </dsp:nvSpPr>
      <dsp:spPr>
        <a:xfrm>
          <a:off x="1928172" y="290455"/>
          <a:ext cx="771137" cy="385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Drydock</a:t>
          </a:r>
          <a:endParaRPr lang="en-US" sz="1400" kern="1200" dirty="0"/>
        </a:p>
      </dsp:txBody>
      <dsp:txXfrm>
        <a:off x="1939465" y="301748"/>
        <a:ext cx="748551" cy="362982"/>
      </dsp:txXfrm>
    </dsp:sp>
    <dsp:sp modelId="{1FCB85EF-FFD3-418F-8D3A-0131B7050AC1}">
      <dsp:nvSpPr>
        <dsp:cNvPr id="0" name=""/>
        <dsp:cNvSpPr/>
      </dsp:nvSpPr>
      <dsp:spPr>
        <a:xfrm>
          <a:off x="1959566" y="676024"/>
          <a:ext cx="91440" cy="289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176"/>
              </a:lnTo>
              <a:lnTo>
                <a:pt x="122833" y="289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34A01-416D-4C76-B1B3-CA2D138BD4BD}">
      <dsp:nvSpPr>
        <dsp:cNvPr id="0" name=""/>
        <dsp:cNvSpPr/>
      </dsp:nvSpPr>
      <dsp:spPr>
        <a:xfrm>
          <a:off x="2082399" y="772416"/>
          <a:ext cx="616909" cy="385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Remove requirement to </a:t>
          </a:r>
          <a:r>
            <a:rPr lang="en-US" sz="500" kern="1200" dirty="0" err="1" smtClean="0"/>
            <a:t>drydock</a:t>
          </a:r>
          <a:r>
            <a:rPr lang="en-US" sz="500" kern="1200" dirty="0" smtClean="0"/>
            <a:t> in the Philippines</a:t>
          </a:r>
          <a:endParaRPr lang="en-US" sz="500" kern="1200" dirty="0"/>
        </a:p>
      </dsp:txBody>
      <dsp:txXfrm>
        <a:off x="2093692" y="783709"/>
        <a:ext cx="594323" cy="3629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1A77-FF23-448A-93A4-226691886F53}">
      <dsp:nvSpPr>
        <dsp:cNvPr id="0" name=""/>
        <dsp:cNvSpPr/>
      </dsp:nvSpPr>
      <dsp:spPr>
        <a:xfrm>
          <a:off x="17063" y="93"/>
          <a:ext cx="742442" cy="371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CPC</a:t>
          </a:r>
          <a:endParaRPr lang="en-US" sz="2200" kern="1200" dirty="0"/>
        </a:p>
      </dsp:txBody>
      <dsp:txXfrm>
        <a:off x="27936" y="10966"/>
        <a:ext cx="720696" cy="349475"/>
      </dsp:txXfrm>
    </dsp:sp>
    <dsp:sp modelId="{F85168B5-2CF0-4FEE-8A8F-73771D80B482}">
      <dsp:nvSpPr>
        <dsp:cNvPr id="0" name=""/>
        <dsp:cNvSpPr/>
      </dsp:nvSpPr>
      <dsp:spPr>
        <a:xfrm>
          <a:off x="45587" y="371314"/>
          <a:ext cx="91440" cy="27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415"/>
              </a:lnTo>
              <a:lnTo>
                <a:pt x="119964" y="2784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61919-F3F3-469F-8FE8-94F693A400FF}">
      <dsp:nvSpPr>
        <dsp:cNvPr id="0" name=""/>
        <dsp:cNvSpPr/>
      </dsp:nvSpPr>
      <dsp:spPr>
        <a:xfrm>
          <a:off x="165551" y="464120"/>
          <a:ext cx="593953" cy="371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Expedite CPC approval process</a:t>
          </a:r>
          <a:endParaRPr lang="en-US" sz="600" kern="1200" dirty="0"/>
        </a:p>
      </dsp:txBody>
      <dsp:txXfrm>
        <a:off x="176424" y="474993"/>
        <a:ext cx="572207" cy="349475"/>
      </dsp:txXfrm>
    </dsp:sp>
    <dsp:sp modelId="{D801AC24-277F-471F-9224-A2109687CC1A}">
      <dsp:nvSpPr>
        <dsp:cNvPr id="0" name=""/>
        <dsp:cNvSpPr/>
      </dsp:nvSpPr>
      <dsp:spPr>
        <a:xfrm>
          <a:off x="45587" y="371314"/>
          <a:ext cx="91440" cy="74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442"/>
              </a:lnTo>
              <a:lnTo>
                <a:pt x="119964" y="742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AE26C-71E5-4C02-AEF3-666139036A9C}">
      <dsp:nvSpPr>
        <dsp:cNvPr id="0" name=""/>
        <dsp:cNvSpPr/>
      </dsp:nvSpPr>
      <dsp:spPr>
        <a:xfrm>
          <a:off x="165551" y="928146"/>
          <a:ext cx="593953" cy="371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Remove distinction b/w CPC types</a:t>
          </a:r>
          <a:endParaRPr lang="en-US" sz="600" kern="1200" dirty="0"/>
        </a:p>
      </dsp:txBody>
      <dsp:txXfrm>
        <a:off x="176424" y="939019"/>
        <a:ext cx="572207" cy="349475"/>
      </dsp:txXfrm>
    </dsp:sp>
    <dsp:sp modelId="{658B8160-25D4-474A-AFEA-A97E60D2CF7A}">
      <dsp:nvSpPr>
        <dsp:cNvPr id="0" name=""/>
        <dsp:cNvSpPr/>
      </dsp:nvSpPr>
      <dsp:spPr>
        <a:xfrm>
          <a:off x="45587" y="371314"/>
          <a:ext cx="91440" cy="1206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6468"/>
              </a:lnTo>
              <a:lnTo>
                <a:pt x="119964" y="12064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F7BC6-D170-42FA-859F-51D68E590520}">
      <dsp:nvSpPr>
        <dsp:cNvPr id="0" name=""/>
        <dsp:cNvSpPr/>
      </dsp:nvSpPr>
      <dsp:spPr>
        <a:xfrm>
          <a:off x="165551" y="1392173"/>
          <a:ext cx="593953" cy="371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Simplify CPC amendment process</a:t>
          </a:r>
          <a:endParaRPr lang="en-US" sz="600" kern="1200" dirty="0"/>
        </a:p>
      </dsp:txBody>
      <dsp:txXfrm>
        <a:off x="176424" y="1403046"/>
        <a:ext cx="572207" cy="349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1A77-FF23-448A-93A4-226691886F53}">
      <dsp:nvSpPr>
        <dsp:cNvPr id="0" name=""/>
        <dsp:cNvSpPr/>
      </dsp:nvSpPr>
      <dsp:spPr>
        <a:xfrm>
          <a:off x="0" y="400028"/>
          <a:ext cx="776569" cy="478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Cargo handling</a:t>
          </a:r>
          <a:endParaRPr lang="en-US" sz="1400" kern="1200" dirty="0"/>
        </a:p>
      </dsp:txBody>
      <dsp:txXfrm>
        <a:off x="14002" y="414030"/>
        <a:ext cx="748565" cy="450071"/>
      </dsp:txXfrm>
    </dsp:sp>
    <dsp:sp modelId="{F85168B5-2CF0-4FEE-8A8F-73771D80B482}">
      <dsp:nvSpPr>
        <dsp:cNvPr id="0" name=""/>
        <dsp:cNvSpPr/>
      </dsp:nvSpPr>
      <dsp:spPr>
        <a:xfrm>
          <a:off x="31936" y="878103"/>
          <a:ext cx="91440" cy="2912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213"/>
              </a:lnTo>
              <a:lnTo>
                <a:pt x="123376" y="291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61919-F3F3-469F-8FE8-94F693A400FF}">
      <dsp:nvSpPr>
        <dsp:cNvPr id="0" name=""/>
        <dsp:cNvSpPr/>
      </dsp:nvSpPr>
      <dsp:spPr>
        <a:xfrm>
          <a:off x="155313" y="975174"/>
          <a:ext cx="621255" cy="388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Remove nexus b/w PPA revenue and cargo handling charges</a:t>
          </a:r>
          <a:endParaRPr lang="en-US" sz="500" kern="1200" dirty="0"/>
        </a:p>
      </dsp:txBody>
      <dsp:txXfrm>
        <a:off x="166685" y="986546"/>
        <a:ext cx="598511" cy="365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1A77-FF23-448A-93A4-226691886F53}">
      <dsp:nvSpPr>
        <dsp:cNvPr id="0" name=""/>
        <dsp:cNvSpPr/>
      </dsp:nvSpPr>
      <dsp:spPr>
        <a:xfrm>
          <a:off x="0" y="157350"/>
          <a:ext cx="776569" cy="478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Maritime data</a:t>
          </a:r>
          <a:endParaRPr lang="en-US" sz="1400" kern="1200" dirty="0"/>
        </a:p>
      </dsp:txBody>
      <dsp:txXfrm>
        <a:off x="14002" y="171352"/>
        <a:ext cx="748565" cy="450071"/>
      </dsp:txXfrm>
    </dsp:sp>
    <dsp:sp modelId="{F85168B5-2CF0-4FEE-8A8F-73771D80B482}">
      <dsp:nvSpPr>
        <dsp:cNvPr id="0" name=""/>
        <dsp:cNvSpPr/>
      </dsp:nvSpPr>
      <dsp:spPr>
        <a:xfrm>
          <a:off x="31936" y="635426"/>
          <a:ext cx="91440" cy="2912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213"/>
              </a:lnTo>
              <a:lnTo>
                <a:pt x="123376" y="291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61919-F3F3-469F-8FE8-94F693A400FF}">
      <dsp:nvSpPr>
        <dsp:cNvPr id="0" name=""/>
        <dsp:cNvSpPr/>
      </dsp:nvSpPr>
      <dsp:spPr>
        <a:xfrm>
          <a:off x="155313" y="732497"/>
          <a:ext cx="621255" cy="388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Improve information on cargo flows and current services</a:t>
          </a:r>
          <a:endParaRPr lang="en-US" sz="500" kern="1200" dirty="0"/>
        </a:p>
      </dsp:txBody>
      <dsp:txXfrm>
        <a:off x="166685" y="743869"/>
        <a:ext cx="598511" cy="365540"/>
      </dsp:txXfrm>
    </dsp:sp>
    <dsp:sp modelId="{7CB74E95-1E6F-40D7-A7A8-119D8F52F640}">
      <dsp:nvSpPr>
        <dsp:cNvPr id="0" name=""/>
        <dsp:cNvSpPr/>
      </dsp:nvSpPr>
      <dsp:spPr>
        <a:xfrm>
          <a:off x="31936" y="635426"/>
          <a:ext cx="91440" cy="776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6569"/>
              </a:lnTo>
              <a:lnTo>
                <a:pt x="123376" y="776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591B3-3977-4AE4-B040-25FAE2A68421}">
      <dsp:nvSpPr>
        <dsp:cNvPr id="0" name=""/>
        <dsp:cNvSpPr/>
      </dsp:nvSpPr>
      <dsp:spPr>
        <a:xfrm>
          <a:off x="155313" y="1217852"/>
          <a:ext cx="621255" cy="388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Freely disseminate information to actual &amp; potential market participants</a:t>
          </a:r>
          <a:endParaRPr lang="en-US" sz="500" kern="1200" dirty="0"/>
        </a:p>
      </dsp:txBody>
      <dsp:txXfrm>
        <a:off x="166685" y="1229224"/>
        <a:ext cx="598511" cy="365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1A77-FF23-448A-93A4-226691886F53}">
      <dsp:nvSpPr>
        <dsp:cNvPr id="0" name=""/>
        <dsp:cNvSpPr/>
      </dsp:nvSpPr>
      <dsp:spPr>
        <a:xfrm>
          <a:off x="0" y="400028"/>
          <a:ext cx="776569" cy="478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Pilot port</a:t>
          </a:r>
          <a:endParaRPr lang="en-US" sz="1500" kern="1200" dirty="0"/>
        </a:p>
      </dsp:txBody>
      <dsp:txXfrm>
        <a:off x="14002" y="414030"/>
        <a:ext cx="748565" cy="450071"/>
      </dsp:txXfrm>
    </dsp:sp>
    <dsp:sp modelId="{F85168B5-2CF0-4FEE-8A8F-73771D80B482}">
      <dsp:nvSpPr>
        <dsp:cNvPr id="0" name=""/>
        <dsp:cNvSpPr/>
      </dsp:nvSpPr>
      <dsp:spPr>
        <a:xfrm>
          <a:off x="31936" y="878103"/>
          <a:ext cx="91440" cy="2912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213"/>
              </a:lnTo>
              <a:lnTo>
                <a:pt x="123376" y="291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61919-F3F3-469F-8FE8-94F693A400FF}">
      <dsp:nvSpPr>
        <dsp:cNvPr id="0" name=""/>
        <dsp:cNvSpPr/>
      </dsp:nvSpPr>
      <dsp:spPr>
        <a:xfrm>
          <a:off x="155313" y="975174"/>
          <a:ext cx="621255" cy="388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Quarantine &amp; clearance process</a:t>
          </a:r>
          <a:endParaRPr lang="en-US" sz="800" kern="1200" dirty="0"/>
        </a:p>
      </dsp:txBody>
      <dsp:txXfrm>
        <a:off x="166685" y="986546"/>
        <a:ext cx="598511" cy="3655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1A77-FF23-448A-93A4-226691886F53}">
      <dsp:nvSpPr>
        <dsp:cNvPr id="0" name=""/>
        <dsp:cNvSpPr/>
      </dsp:nvSpPr>
      <dsp:spPr>
        <a:xfrm>
          <a:off x="329" y="290455"/>
          <a:ext cx="771137" cy="385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CPC</a:t>
          </a:r>
          <a:endParaRPr lang="en-US" sz="2300" kern="1200" dirty="0"/>
        </a:p>
      </dsp:txBody>
      <dsp:txXfrm>
        <a:off x="11622" y="301748"/>
        <a:ext cx="748551" cy="362982"/>
      </dsp:txXfrm>
    </dsp:sp>
    <dsp:sp modelId="{B134632E-9399-4F55-8100-9DCF4F29A1C7}">
      <dsp:nvSpPr>
        <dsp:cNvPr id="0" name=""/>
        <dsp:cNvSpPr/>
      </dsp:nvSpPr>
      <dsp:spPr>
        <a:xfrm>
          <a:off x="31723" y="676024"/>
          <a:ext cx="91440" cy="289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176"/>
              </a:lnTo>
              <a:lnTo>
                <a:pt x="122833" y="289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0DFD4-94BE-4D0F-9410-1E678B508116}">
      <dsp:nvSpPr>
        <dsp:cNvPr id="0" name=""/>
        <dsp:cNvSpPr/>
      </dsp:nvSpPr>
      <dsp:spPr>
        <a:xfrm>
          <a:off x="154556" y="772416"/>
          <a:ext cx="616909" cy="385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Remove opportunity for incumbents to object to granting of CPC</a:t>
          </a:r>
          <a:endParaRPr lang="en-US" sz="500" kern="1200" dirty="0"/>
        </a:p>
      </dsp:txBody>
      <dsp:txXfrm>
        <a:off x="165849" y="783709"/>
        <a:ext cx="594323" cy="362982"/>
      </dsp:txXfrm>
    </dsp:sp>
    <dsp:sp modelId="{F85168B5-2CF0-4FEE-8A8F-73771D80B482}">
      <dsp:nvSpPr>
        <dsp:cNvPr id="0" name=""/>
        <dsp:cNvSpPr/>
      </dsp:nvSpPr>
      <dsp:spPr>
        <a:xfrm>
          <a:off x="31723" y="676024"/>
          <a:ext cx="91440" cy="7711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1137"/>
              </a:lnTo>
              <a:lnTo>
                <a:pt x="122833" y="7711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61919-F3F3-469F-8FE8-94F693A400FF}">
      <dsp:nvSpPr>
        <dsp:cNvPr id="0" name=""/>
        <dsp:cNvSpPr/>
      </dsp:nvSpPr>
      <dsp:spPr>
        <a:xfrm>
          <a:off x="154556" y="1254376"/>
          <a:ext cx="616909" cy="385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Focus CPC conditions on quality standards</a:t>
          </a:r>
          <a:endParaRPr lang="en-US" sz="500" kern="1200" dirty="0"/>
        </a:p>
      </dsp:txBody>
      <dsp:txXfrm>
        <a:off x="165849" y="1265669"/>
        <a:ext cx="594323" cy="362982"/>
      </dsp:txXfrm>
    </dsp:sp>
    <dsp:sp modelId="{7C7F92F0-8BA6-4AD7-B4E6-595060579EB8}">
      <dsp:nvSpPr>
        <dsp:cNvPr id="0" name=""/>
        <dsp:cNvSpPr/>
      </dsp:nvSpPr>
      <dsp:spPr>
        <a:xfrm>
          <a:off x="964250" y="290455"/>
          <a:ext cx="771137" cy="385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SP</a:t>
          </a:r>
          <a:endParaRPr lang="en-US" sz="2300" kern="1200" dirty="0"/>
        </a:p>
      </dsp:txBody>
      <dsp:txXfrm>
        <a:off x="975543" y="301748"/>
        <a:ext cx="748551" cy="362982"/>
      </dsp:txXfrm>
    </dsp:sp>
    <dsp:sp modelId="{62BAFECA-7405-4CF0-9676-ED1DC55365DD}">
      <dsp:nvSpPr>
        <dsp:cNvPr id="0" name=""/>
        <dsp:cNvSpPr/>
      </dsp:nvSpPr>
      <dsp:spPr>
        <a:xfrm>
          <a:off x="995644" y="676024"/>
          <a:ext cx="91440" cy="289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176"/>
              </a:lnTo>
              <a:lnTo>
                <a:pt x="122833" y="289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7F57F-9590-4B29-A02F-D17D5B40674C}">
      <dsp:nvSpPr>
        <dsp:cNvPr id="0" name=""/>
        <dsp:cNvSpPr/>
      </dsp:nvSpPr>
      <dsp:spPr>
        <a:xfrm>
          <a:off x="1118478" y="772416"/>
          <a:ext cx="616909" cy="385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0" kern="1200" dirty="0" smtClean="0">
              <a:solidFill>
                <a:srgbClr val="1A1718"/>
              </a:solidFill>
              <a:latin typeface="+mn-lt"/>
              <a:ea typeface="Times New Roman"/>
              <a:cs typeface="Times New Roman"/>
            </a:rPr>
            <a:t>Simplify approval for special</a:t>
          </a:r>
          <a:r>
            <a:rPr lang="en-US" sz="500" b="0" kern="1200" baseline="0" dirty="0" smtClean="0">
              <a:solidFill>
                <a:srgbClr val="1A1718"/>
              </a:solidFill>
              <a:latin typeface="+mn-lt"/>
              <a:ea typeface="Times New Roman"/>
              <a:cs typeface="Times New Roman"/>
            </a:rPr>
            <a:t> permits for foreign vessels  to temporarily operate in domestic trade</a:t>
          </a:r>
          <a:endParaRPr lang="en-US" sz="500" kern="1200" dirty="0"/>
        </a:p>
      </dsp:txBody>
      <dsp:txXfrm>
        <a:off x="1129771" y="783709"/>
        <a:ext cx="594323" cy="362982"/>
      </dsp:txXfrm>
    </dsp:sp>
    <dsp:sp modelId="{30C95B00-4B94-41C6-8B69-E61CC7509FAB}">
      <dsp:nvSpPr>
        <dsp:cNvPr id="0" name=""/>
        <dsp:cNvSpPr/>
      </dsp:nvSpPr>
      <dsp:spPr>
        <a:xfrm>
          <a:off x="995644" y="676024"/>
          <a:ext cx="91440" cy="7711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1137"/>
              </a:lnTo>
              <a:lnTo>
                <a:pt x="122833" y="7711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8461F-A331-4102-8714-E3BB8320ED87}">
      <dsp:nvSpPr>
        <dsp:cNvPr id="0" name=""/>
        <dsp:cNvSpPr/>
      </dsp:nvSpPr>
      <dsp:spPr>
        <a:xfrm>
          <a:off x="1118478" y="1254376"/>
          <a:ext cx="616909" cy="385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Better access to imported vessels</a:t>
          </a:r>
          <a:endParaRPr lang="en-US" sz="500" kern="1200" dirty="0"/>
        </a:p>
      </dsp:txBody>
      <dsp:txXfrm>
        <a:off x="1129771" y="1265669"/>
        <a:ext cx="594323" cy="362982"/>
      </dsp:txXfrm>
    </dsp:sp>
    <dsp:sp modelId="{98584B74-5E0C-43FF-AA58-C64569FDFCD8}">
      <dsp:nvSpPr>
        <dsp:cNvPr id="0" name=""/>
        <dsp:cNvSpPr/>
      </dsp:nvSpPr>
      <dsp:spPr>
        <a:xfrm>
          <a:off x="1928172" y="290455"/>
          <a:ext cx="771137" cy="385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Drydock</a:t>
          </a:r>
          <a:endParaRPr lang="en-US" sz="1400" kern="1200" dirty="0"/>
        </a:p>
      </dsp:txBody>
      <dsp:txXfrm>
        <a:off x="1939465" y="301748"/>
        <a:ext cx="748551" cy="362982"/>
      </dsp:txXfrm>
    </dsp:sp>
    <dsp:sp modelId="{1FCB85EF-FFD3-418F-8D3A-0131B7050AC1}">
      <dsp:nvSpPr>
        <dsp:cNvPr id="0" name=""/>
        <dsp:cNvSpPr/>
      </dsp:nvSpPr>
      <dsp:spPr>
        <a:xfrm>
          <a:off x="1959566" y="676024"/>
          <a:ext cx="91440" cy="289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176"/>
              </a:lnTo>
              <a:lnTo>
                <a:pt x="122833" y="289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34A01-416D-4C76-B1B3-CA2D138BD4BD}">
      <dsp:nvSpPr>
        <dsp:cNvPr id="0" name=""/>
        <dsp:cNvSpPr/>
      </dsp:nvSpPr>
      <dsp:spPr>
        <a:xfrm>
          <a:off x="2082399" y="772416"/>
          <a:ext cx="616909" cy="385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Remove requirement to </a:t>
          </a:r>
          <a:r>
            <a:rPr lang="en-US" sz="500" kern="1200" dirty="0" err="1" smtClean="0"/>
            <a:t>drydock</a:t>
          </a:r>
          <a:r>
            <a:rPr lang="en-US" sz="500" kern="1200" dirty="0" smtClean="0"/>
            <a:t> in the Philippines</a:t>
          </a:r>
          <a:endParaRPr lang="en-US" sz="500" kern="1200" dirty="0"/>
        </a:p>
      </dsp:txBody>
      <dsp:txXfrm>
        <a:off x="2093692" y="783709"/>
        <a:ext cx="594323" cy="3629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A3CE4-FAF1-4E38-A113-178B3EDE81D4}">
      <dsp:nvSpPr>
        <dsp:cNvPr id="0" name=""/>
        <dsp:cNvSpPr/>
      </dsp:nvSpPr>
      <dsp:spPr>
        <a:xfrm>
          <a:off x="4733875" y="2441467"/>
          <a:ext cx="1387919" cy="33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63"/>
              </a:lnTo>
              <a:lnTo>
                <a:pt x="1387919" y="225063"/>
              </a:lnTo>
              <a:lnTo>
                <a:pt x="1387919" y="330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FAC3F-83BC-40B9-AF90-3D7BBAFC0A31}">
      <dsp:nvSpPr>
        <dsp:cNvPr id="0" name=""/>
        <dsp:cNvSpPr/>
      </dsp:nvSpPr>
      <dsp:spPr>
        <a:xfrm>
          <a:off x="4688155" y="2441467"/>
          <a:ext cx="91440" cy="3302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951AE-92DD-452E-9CFC-DDE787106A30}">
      <dsp:nvSpPr>
        <dsp:cNvPr id="0" name=""/>
        <dsp:cNvSpPr/>
      </dsp:nvSpPr>
      <dsp:spPr>
        <a:xfrm>
          <a:off x="3345955" y="2441467"/>
          <a:ext cx="1387919" cy="330261"/>
        </a:xfrm>
        <a:custGeom>
          <a:avLst/>
          <a:gdLst/>
          <a:ahLst/>
          <a:cxnLst/>
          <a:rect l="0" t="0" r="0" b="0"/>
          <a:pathLst>
            <a:path>
              <a:moveTo>
                <a:pt x="1387919" y="0"/>
              </a:moveTo>
              <a:lnTo>
                <a:pt x="1387919" y="225063"/>
              </a:lnTo>
              <a:lnTo>
                <a:pt x="0" y="225063"/>
              </a:lnTo>
              <a:lnTo>
                <a:pt x="0" y="330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4A64B-124D-4D55-B92C-9C189E659D97}">
      <dsp:nvSpPr>
        <dsp:cNvPr id="0" name=""/>
        <dsp:cNvSpPr/>
      </dsp:nvSpPr>
      <dsp:spPr>
        <a:xfrm>
          <a:off x="2998975" y="1390118"/>
          <a:ext cx="1734899" cy="33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63"/>
              </a:lnTo>
              <a:lnTo>
                <a:pt x="1734899" y="225063"/>
              </a:lnTo>
              <a:lnTo>
                <a:pt x="1734899" y="330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C2BE2-5103-4843-9346-2A3FFDFAFFB2}">
      <dsp:nvSpPr>
        <dsp:cNvPr id="0" name=""/>
        <dsp:cNvSpPr/>
      </dsp:nvSpPr>
      <dsp:spPr>
        <a:xfrm>
          <a:off x="1264075" y="2441467"/>
          <a:ext cx="693959" cy="33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63"/>
              </a:lnTo>
              <a:lnTo>
                <a:pt x="693959" y="225063"/>
              </a:lnTo>
              <a:lnTo>
                <a:pt x="693959" y="330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FDEB0-B319-4038-9BA6-AAEE4371FFDC}">
      <dsp:nvSpPr>
        <dsp:cNvPr id="0" name=""/>
        <dsp:cNvSpPr/>
      </dsp:nvSpPr>
      <dsp:spPr>
        <a:xfrm>
          <a:off x="570115" y="2441467"/>
          <a:ext cx="693959" cy="330261"/>
        </a:xfrm>
        <a:custGeom>
          <a:avLst/>
          <a:gdLst/>
          <a:ahLst/>
          <a:cxnLst/>
          <a:rect l="0" t="0" r="0" b="0"/>
          <a:pathLst>
            <a:path>
              <a:moveTo>
                <a:pt x="693959" y="0"/>
              </a:moveTo>
              <a:lnTo>
                <a:pt x="693959" y="225063"/>
              </a:lnTo>
              <a:lnTo>
                <a:pt x="0" y="225063"/>
              </a:lnTo>
              <a:lnTo>
                <a:pt x="0" y="330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53569-CD82-4CF4-828C-B1DEC33A8C06}">
      <dsp:nvSpPr>
        <dsp:cNvPr id="0" name=""/>
        <dsp:cNvSpPr/>
      </dsp:nvSpPr>
      <dsp:spPr>
        <a:xfrm>
          <a:off x="1264075" y="1390118"/>
          <a:ext cx="1734899" cy="330261"/>
        </a:xfrm>
        <a:custGeom>
          <a:avLst/>
          <a:gdLst/>
          <a:ahLst/>
          <a:cxnLst/>
          <a:rect l="0" t="0" r="0" b="0"/>
          <a:pathLst>
            <a:path>
              <a:moveTo>
                <a:pt x="1734899" y="0"/>
              </a:moveTo>
              <a:lnTo>
                <a:pt x="1734899" y="225063"/>
              </a:lnTo>
              <a:lnTo>
                <a:pt x="0" y="225063"/>
              </a:lnTo>
              <a:lnTo>
                <a:pt x="0" y="330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D3D03-7A38-44C0-92C0-73727E049FCF}">
      <dsp:nvSpPr>
        <dsp:cNvPr id="0" name=""/>
        <dsp:cNvSpPr/>
      </dsp:nvSpPr>
      <dsp:spPr>
        <a:xfrm>
          <a:off x="2431190" y="669030"/>
          <a:ext cx="1135570" cy="72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0031C-FABB-408B-A871-37C92C8966E9}">
      <dsp:nvSpPr>
        <dsp:cNvPr id="0" name=""/>
        <dsp:cNvSpPr/>
      </dsp:nvSpPr>
      <dsp:spPr>
        <a:xfrm>
          <a:off x="2557364" y="788896"/>
          <a:ext cx="1135570" cy="721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/>
            <a:t>DOTC</a:t>
          </a:r>
          <a:endParaRPr lang="en-US" sz="1400" b="1" u="sng" kern="1200" dirty="0"/>
        </a:p>
      </dsp:txBody>
      <dsp:txXfrm>
        <a:off x="2578484" y="810016"/>
        <a:ext cx="1093330" cy="678847"/>
      </dsp:txXfrm>
    </dsp:sp>
    <dsp:sp modelId="{1B35CB3B-5B7C-4209-9D2E-145021E895A7}">
      <dsp:nvSpPr>
        <dsp:cNvPr id="0" name=""/>
        <dsp:cNvSpPr/>
      </dsp:nvSpPr>
      <dsp:spPr>
        <a:xfrm>
          <a:off x="696290" y="1720380"/>
          <a:ext cx="1135570" cy="72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7B59B-297C-42F8-9F0A-429B9B9C57BD}">
      <dsp:nvSpPr>
        <dsp:cNvPr id="0" name=""/>
        <dsp:cNvSpPr/>
      </dsp:nvSpPr>
      <dsp:spPr>
        <a:xfrm>
          <a:off x="822464" y="1840246"/>
          <a:ext cx="1135570" cy="721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/>
            <a:t>MARINA</a:t>
          </a:r>
          <a:endParaRPr lang="en-US" sz="1400" b="1" u="sng" kern="1200" dirty="0"/>
        </a:p>
      </dsp:txBody>
      <dsp:txXfrm>
        <a:off x="843584" y="1861366"/>
        <a:ext cx="1093330" cy="678847"/>
      </dsp:txXfrm>
    </dsp:sp>
    <dsp:sp modelId="{3390360A-609D-40F8-908B-816B1B65AA81}">
      <dsp:nvSpPr>
        <dsp:cNvPr id="0" name=""/>
        <dsp:cNvSpPr/>
      </dsp:nvSpPr>
      <dsp:spPr>
        <a:xfrm>
          <a:off x="2330" y="2771729"/>
          <a:ext cx="1135570" cy="72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73CF2-D8A8-4BCC-B9EB-CEC54EF2D173}">
      <dsp:nvSpPr>
        <dsp:cNvPr id="0" name=""/>
        <dsp:cNvSpPr/>
      </dsp:nvSpPr>
      <dsp:spPr>
        <a:xfrm>
          <a:off x="128504" y="2891595"/>
          <a:ext cx="1135570" cy="721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Process re-engineering</a:t>
          </a:r>
          <a:endParaRPr lang="en-US" sz="1300" kern="1200" dirty="0"/>
        </a:p>
      </dsp:txBody>
      <dsp:txXfrm>
        <a:off x="149624" y="2912715"/>
        <a:ext cx="1093330" cy="678847"/>
      </dsp:txXfrm>
    </dsp:sp>
    <dsp:sp modelId="{26BABC78-3360-460D-A26D-C4690088FB67}">
      <dsp:nvSpPr>
        <dsp:cNvPr id="0" name=""/>
        <dsp:cNvSpPr/>
      </dsp:nvSpPr>
      <dsp:spPr>
        <a:xfrm>
          <a:off x="1390250" y="2771729"/>
          <a:ext cx="1135570" cy="72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E94C7-0EEB-42F1-B710-40C5BEC1993A}">
      <dsp:nvSpPr>
        <dsp:cNvPr id="0" name=""/>
        <dsp:cNvSpPr/>
      </dsp:nvSpPr>
      <dsp:spPr>
        <a:xfrm>
          <a:off x="1516424" y="2891595"/>
          <a:ext cx="1135570" cy="721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Regulatory reform</a:t>
          </a:r>
          <a:endParaRPr lang="en-US" sz="1300" kern="1200" dirty="0"/>
        </a:p>
      </dsp:txBody>
      <dsp:txXfrm>
        <a:off x="1537544" y="2912715"/>
        <a:ext cx="1093330" cy="678847"/>
      </dsp:txXfrm>
    </dsp:sp>
    <dsp:sp modelId="{5A9A8D2D-1BC9-464D-A50B-D1DE40AA268F}">
      <dsp:nvSpPr>
        <dsp:cNvPr id="0" name=""/>
        <dsp:cNvSpPr/>
      </dsp:nvSpPr>
      <dsp:spPr>
        <a:xfrm>
          <a:off x="4166090" y="1720380"/>
          <a:ext cx="1135570" cy="72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BABB1-6F5F-4AFB-91E8-3A16F8E208BB}">
      <dsp:nvSpPr>
        <dsp:cNvPr id="0" name=""/>
        <dsp:cNvSpPr/>
      </dsp:nvSpPr>
      <dsp:spPr>
        <a:xfrm>
          <a:off x="4292264" y="1840246"/>
          <a:ext cx="1135570" cy="721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/>
            <a:t>PPA</a:t>
          </a:r>
          <a:endParaRPr lang="en-US" sz="1400" b="1" u="sng" kern="1200" dirty="0"/>
        </a:p>
      </dsp:txBody>
      <dsp:txXfrm>
        <a:off x="4313384" y="1861366"/>
        <a:ext cx="1093330" cy="678847"/>
      </dsp:txXfrm>
    </dsp:sp>
    <dsp:sp modelId="{B39CBA70-B5D6-4EE1-B40B-8E1E3163636D}">
      <dsp:nvSpPr>
        <dsp:cNvPr id="0" name=""/>
        <dsp:cNvSpPr/>
      </dsp:nvSpPr>
      <dsp:spPr>
        <a:xfrm>
          <a:off x="2778170" y="2771729"/>
          <a:ext cx="1135570" cy="72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79A0D-E50F-4032-B6FF-ACE89BEE6C20}">
      <dsp:nvSpPr>
        <dsp:cNvPr id="0" name=""/>
        <dsp:cNvSpPr/>
      </dsp:nvSpPr>
      <dsp:spPr>
        <a:xfrm>
          <a:off x="2904344" y="2891595"/>
          <a:ext cx="1135570" cy="721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Regulatory reform</a:t>
          </a:r>
          <a:endParaRPr lang="en-US" sz="1300" kern="1200" dirty="0"/>
        </a:p>
      </dsp:txBody>
      <dsp:txXfrm>
        <a:off x="2925464" y="2912715"/>
        <a:ext cx="1093330" cy="678847"/>
      </dsp:txXfrm>
    </dsp:sp>
    <dsp:sp modelId="{87ECFDA4-AB5F-487A-8E0C-6E3A00A3A924}">
      <dsp:nvSpPr>
        <dsp:cNvPr id="0" name=""/>
        <dsp:cNvSpPr/>
      </dsp:nvSpPr>
      <dsp:spPr>
        <a:xfrm>
          <a:off x="4166090" y="2771729"/>
          <a:ext cx="1135570" cy="72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3E580-7030-47FD-954B-DD8099B264BB}">
      <dsp:nvSpPr>
        <dsp:cNvPr id="0" name=""/>
        <dsp:cNvSpPr/>
      </dsp:nvSpPr>
      <dsp:spPr>
        <a:xfrm>
          <a:off x="4292264" y="2891595"/>
          <a:ext cx="1135570" cy="721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Database management</a:t>
          </a:r>
          <a:endParaRPr lang="en-US" sz="1300" kern="1200" dirty="0"/>
        </a:p>
      </dsp:txBody>
      <dsp:txXfrm>
        <a:off x="4313384" y="2912715"/>
        <a:ext cx="1093330" cy="678847"/>
      </dsp:txXfrm>
    </dsp:sp>
    <dsp:sp modelId="{09C95180-F89A-4EB4-9685-1568F93586B9}">
      <dsp:nvSpPr>
        <dsp:cNvPr id="0" name=""/>
        <dsp:cNvSpPr/>
      </dsp:nvSpPr>
      <dsp:spPr>
        <a:xfrm>
          <a:off x="5554010" y="2771729"/>
          <a:ext cx="1135570" cy="72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674B7-8D69-457F-AECB-EC57DF705B60}">
      <dsp:nvSpPr>
        <dsp:cNvPr id="0" name=""/>
        <dsp:cNvSpPr/>
      </dsp:nvSpPr>
      <dsp:spPr>
        <a:xfrm>
          <a:off x="5680184" y="2891595"/>
          <a:ext cx="1135570" cy="721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Border operations at ports</a:t>
          </a:r>
          <a:endParaRPr lang="en-US" sz="1300" kern="1200" dirty="0"/>
        </a:p>
      </dsp:txBody>
      <dsp:txXfrm>
        <a:off x="5701304" y="2912715"/>
        <a:ext cx="1093330" cy="6788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1A77-FF23-448A-93A4-226691886F53}">
      <dsp:nvSpPr>
        <dsp:cNvPr id="0" name=""/>
        <dsp:cNvSpPr/>
      </dsp:nvSpPr>
      <dsp:spPr>
        <a:xfrm>
          <a:off x="17063" y="93"/>
          <a:ext cx="742442" cy="371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CPC</a:t>
          </a:r>
          <a:endParaRPr lang="en-US" sz="2200" kern="1200" dirty="0"/>
        </a:p>
      </dsp:txBody>
      <dsp:txXfrm>
        <a:off x="27936" y="10966"/>
        <a:ext cx="720696" cy="349475"/>
      </dsp:txXfrm>
    </dsp:sp>
    <dsp:sp modelId="{F85168B5-2CF0-4FEE-8A8F-73771D80B482}">
      <dsp:nvSpPr>
        <dsp:cNvPr id="0" name=""/>
        <dsp:cNvSpPr/>
      </dsp:nvSpPr>
      <dsp:spPr>
        <a:xfrm>
          <a:off x="45587" y="371314"/>
          <a:ext cx="91440" cy="27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415"/>
              </a:lnTo>
              <a:lnTo>
                <a:pt x="119964" y="2784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61919-F3F3-469F-8FE8-94F693A400FF}">
      <dsp:nvSpPr>
        <dsp:cNvPr id="0" name=""/>
        <dsp:cNvSpPr/>
      </dsp:nvSpPr>
      <dsp:spPr>
        <a:xfrm>
          <a:off x="165551" y="464120"/>
          <a:ext cx="593953" cy="371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Expedite CPC approval process</a:t>
          </a:r>
          <a:endParaRPr lang="en-US" sz="600" kern="1200" dirty="0"/>
        </a:p>
      </dsp:txBody>
      <dsp:txXfrm>
        <a:off x="176424" y="474993"/>
        <a:ext cx="572207" cy="349475"/>
      </dsp:txXfrm>
    </dsp:sp>
    <dsp:sp modelId="{D801AC24-277F-471F-9224-A2109687CC1A}">
      <dsp:nvSpPr>
        <dsp:cNvPr id="0" name=""/>
        <dsp:cNvSpPr/>
      </dsp:nvSpPr>
      <dsp:spPr>
        <a:xfrm>
          <a:off x="45587" y="371314"/>
          <a:ext cx="91440" cy="74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442"/>
              </a:lnTo>
              <a:lnTo>
                <a:pt x="119964" y="742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AE26C-71E5-4C02-AEF3-666139036A9C}">
      <dsp:nvSpPr>
        <dsp:cNvPr id="0" name=""/>
        <dsp:cNvSpPr/>
      </dsp:nvSpPr>
      <dsp:spPr>
        <a:xfrm>
          <a:off x="165551" y="928146"/>
          <a:ext cx="593953" cy="371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Remove distinction b/w CPC types</a:t>
          </a:r>
          <a:endParaRPr lang="en-US" sz="600" kern="1200" dirty="0"/>
        </a:p>
      </dsp:txBody>
      <dsp:txXfrm>
        <a:off x="176424" y="939019"/>
        <a:ext cx="572207" cy="349475"/>
      </dsp:txXfrm>
    </dsp:sp>
    <dsp:sp modelId="{658B8160-25D4-474A-AFEA-A97E60D2CF7A}">
      <dsp:nvSpPr>
        <dsp:cNvPr id="0" name=""/>
        <dsp:cNvSpPr/>
      </dsp:nvSpPr>
      <dsp:spPr>
        <a:xfrm>
          <a:off x="45587" y="371314"/>
          <a:ext cx="91440" cy="1206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6468"/>
              </a:lnTo>
              <a:lnTo>
                <a:pt x="119964" y="12064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F7BC6-D170-42FA-859F-51D68E590520}">
      <dsp:nvSpPr>
        <dsp:cNvPr id="0" name=""/>
        <dsp:cNvSpPr/>
      </dsp:nvSpPr>
      <dsp:spPr>
        <a:xfrm>
          <a:off x="165551" y="1392173"/>
          <a:ext cx="593953" cy="371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Simplify CPC amendment process</a:t>
          </a:r>
          <a:endParaRPr lang="en-US" sz="600" kern="1200" dirty="0"/>
        </a:p>
      </dsp:txBody>
      <dsp:txXfrm>
        <a:off x="176424" y="1403046"/>
        <a:ext cx="572207" cy="3494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1A77-FF23-448A-93A4-226691886F53}">
      <dsp:nvSpPr>
        <dsp:cNvPr id="0" name=""/>
        <dsp:cNvSpPr/>
      </dsp:nvSpPr>
      <dsp:spPr>
        <a:xfrm>
          <a:off x="0" y="400028"/>
          <a:ext cx="776569" cy="478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Cargo handling</a:t>
          </a:r>
          <a:endParaRPr lang="en-US" sz="1400" kern="1200" dirty="0"/>
        </a:p>
      </dsp:txBody>
      <dsp:txXfrm>
        <a:off x="14002" y="414030"/>
        <a:ext cx="748565" cy="450071"/>
      </dsp:txXfrm>
    </dsp:sp>
    <dsp:sp modelId="{F85168B5-2CF0-4FEE-8A8F-73771D80B482}">
      <dsp:nvSpPr>
        <dsp:cNvPr id="0" name=""/>
        <dsp:cNvSpPr/>
      </dsp:nvSpPr>
      <dsp:spPr>
        <a:xfrm>
          <a:off x="31936" y="878103"/>
          <a:ext cx="91440" cy="2912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213"/>
              </a:lnTo>
              <a:lnTo>
                <a:pt x="123376" y="291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61919-F3F3-469F-8FE8-94F693A400FF}">
      <dsp:nvSpPr>
        <dsp:cNvPr id="0" name=""/>
        <dsp:cNvSpPr/>
      </dsp:nvSpPr>
      <dsp:spPr>
        <a:xfrm>
          <a:off x="155313" y="975174"/>
          <a:ext cx="621255" cy="388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Remove nexus b/w PPA revenue and cargo handling charges</a:t>
          </a:r>
          <a:endParaRPr lang="en-US" sz="500" kern="1200" dirty="0"/>
        </a:p>
      </dsp:txBody>
      <dsp:txXfrm>
        <a:off x="166685" y="986546"/>
        <a:ext cx="598511" cy="365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743" cy="46513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3" cy="46513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D3F5682-A29E-4794-B738-7DE2D1B0AF1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743" cy="46513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3" cy="46513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F70AC0E7-4D59-467D-AB08-54C08C9E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67D41DCA-8854-448C-9373-477C8DA8AD38}" type="datetimeFigureOut">
              <a:rPr lang="de-DE" smtClean="0"/>
              <a:pPr/>
              <a:t>05.05.2015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942B22FE-F869-4CFE-92A0-938D0E41CCB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89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1" charset="0"/>
                <a:ea typeface="ヒラギノ角ゴ Pro W3" pitchFamily="-111" charset="-128"/>
                <a:cs typeface="+mn-cs"/>
              </a:rPr>
              <a:t>Vessel licensing process operates under Commonwealth Era act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1" charset="0"/>
                <a:ea typeface="ヒラギノ角ゴ Pro W3" pitchFamily="-111" charset="-128"/>
                <a:cs typeface="+mn-cs"/>
                <a:sym typeface="Wingdings" panose="05000000000000000000" pitchFamily="2" charset="2"/>
              </a:rPr>
              <a:t> exploited by incumbents to delay competition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54052-195E-4EFF-83CD-3973DD11575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3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1" charset="0"/>
                <a:ea typeface="ヒラギノ角ゴ Pro W3" pitchFamily="-111" charset="-128"/>
                <a:cs typeface="+mn-cs"/>
              </a:rPr>
              <a:t>Vessel licensing process operates under Commonwealth Era act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1" charset="0"/>
                <a:ea typeface="ヒラギノ角ゴ Pro W3" pitchFamily="-111" charset="-128"/>
                <a:cs typeface="+mn-cs"/>
                <a:sym typeface="Wingdings" panose="05000000000000000000" pitchFamily="2" charset="2"/>
              </a:rPr>
              <a:t> exploited by incumbents to delay competition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54052-195E-4EFF-83CD-3973DD11575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3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695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64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19074" y="3980752"/>
            <a:ext cx="4384288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</a:t>
            </a:r>
            <a:br>
              <a:rPr lang="en-US" noProof="0" dirty="0" smtClean="0"/>
            </a:br>
            <a:r>
              <a:rPr lang="en-US" noProof="0" dirty="0" smtClean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88042" y="5153078"/>
            <a:ext cx="4034590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</a:t>
            </a:r>
          </a:p>
          <a:p>
            <a:pPr lvl="0"/>
            <a:r>
              <a:rPr lang="en-US" noProof="0" dirty="0" smtClean="0"/>
              <a:t>00 Month 2012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9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73338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FD0A8-CF0B-4044-8D39-B870DCB635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6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4F5448-FBBD-435B-91FE-01FF66B261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4639" y="6692901"/>
            <a:ext cx="3423138" cy="936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de-DE"/>
              <a:t>3. Review Board VStar, Frankfurt, 31.10.2007, P.DVE</a:t>
            </a:r>
          </a:p>
        </p:txBody>
      </p:sp>
    </p:spTree>
    <p:extLst>
      <p:ext uri="{BB962C8B-B14F-4D97-AF65-F5344CB8AC3E}">
        <p14:creationId xmlns:p14="http://schemas.microsoft.com/office/powerpoint/2010/main" val="293642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133426" y="1130968"/>
            <a:ext cx="5938818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5177" y="3958989"/>
            <a:ext cx="7538185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5327" y="5131316"/>
            <a:ext cx="7539711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37522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66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0" y="3716338"/>
            <a:ext cx="84963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1268413"/>
            <a:ext cx="8496300" cy="2305050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962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1" y="1268413"/>
            <a:ext cx="4176712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8" y="1268413"/>
            <a:ext cx="4176712" cy="4752975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7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0546" y="2986248"/>
            <a:ext cx="3349461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80547" y="4026716"/>
            <a:ext cx="339115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278000"/>
            <a:ext cx="9144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059832" y="1057374"/>
            <a:ext cx="6012412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52800" y="1272561"/>
            <a:ext cx="7017314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2968" y="4026716"/>
            <a:ext cx="701873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23960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73338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2D3C8-70B5-48AB-9677-4493E4F63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This is a headline</a:t>
            </a:r>
            <a:endParaRPr lang="en-US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0063" y="6360101"/>
            <a:ext cx="45583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118" y="6360102"/>
            <a:ext cx="28803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4"/>
          <p:cNvSpPr txBox="1">
            <a:spLocks noChangeArrowheads="1"/>
          </p:cNvSpPr>
          <p:nvPr userDrawn="1"/>
        </p:nvSpPr>
        <p:spPr bwMode="auto">
          <a:xfrm>
            <a:off x="6941528" y="6356903"/>
            <a:ext cx="1445254" cy="21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Minion Pro"/>
                <a:ea typeface="ＭＳ Ｐゴシック" charset="0"/>
                <a:cs typeface="Minion Pr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rPr>
              <a:t>Strictly Confidential</a:t>
            </a: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rPr>
              <a:t> © 2014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4963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  <p:pic>
        <p:nvPicPr>
          <p:cNvPr id="11" name="Picture 2" descr="U:\1405265\1405265 WBG Logo\LOGO FILES\Horizontal\WBG_Horizontal_Color\web\WBG_Horizontal-RGB-web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323851" y="6302501"/>
            <a:ext cx="1689433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1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56" r:id="rId3"/>
    <p:sldLayoutId id="2147483660" r:id="rId4"/>
    <p:sldLayoutId id="2147483661" r:id="rId5"/>
    <p:sldLayoutId id="2147483659" r:id="rId6"/>
    <p:sldLayoutId id="2147483680" r:id="rId7"/>
    <p:sldLayoutId id="2147483663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image" Target="../media/image10.pn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26" Type="http://schemas.openxmlformats.org/officeDocument/2006/relationships/diagramColors" Target="../diagrams/colors11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34" Type="http://schemas.openxmlformats.org/officeDocument/2006/relationships/image" Target="../media/image10.png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5" Type="http://schemas.openxmlformats.org/officeDocument/2006/relationships/diagramQuickStyle" Target="../diagrams/quickStyle11.xml"/><Relationship Id="rId3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29" Type="http://schemas.openxmlformats.org/officeDocument/2006/relationships/diagramLayout" Target="../diagrams/layout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24" Type="http://schemas.openxmlformats.org/officeDocument/2006/relationships/diagramLayout" Target="../diagrams/layout11.xml"/><Relationship Id="rId32" Type="http://schemas.microsoft.com/office/2007/relationships/diagramDrawing" Target="../diagrams/drawing12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23" Type="http://schemas.openxmlformats.org/officeDocument/2006/relationships/diagramData" Target="../diagrams/data11.xml"/><Relationship Id="rId28" Type="http://schemas.openxmlformats.org/officeDocument/2006/relationships/diagramData" Target="../diagrams/data12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31" Type="http://schemas.openxmlformats.org/officeDocument/2006/relationships/diagramColors" Target="../diagrams/colors12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Relationship Id="rId27" Type="http://schemas.microsoft.com/office/2007/relationships/diagramDrawing" Target="../diagrams/drawing11.xml"/><Relationship Id="rId30" Type="http://schemas.openxmlformats.org/officeDocument/2006/relationships/diagramQuickStyle" Target="../diagrams/quickStyle12.xml"/><Relationship Id="rId3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2"/>
          <p:cNvSpPr>
            <a:spLocks noGrp="1"/>
          </p:cNvSpPr>
          <p:nvPr>
            <p:ph type="ctrTitle"/>
          </p:nvPr>
        </p:nvSpPr>
        <p:spPr>
          <a:xfrm>
            <a:off x="2624328" y="3332666"/>
            <a:ext cx="6519672" cy="2212848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>Transport Regulation: </a:t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Lessons from the Maritime Sector</a:t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/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Competition Advocacy Forum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82626" y="6271480"/>
            <a:ext cx="150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May 2015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4" y="392798"/>
            <a:ext cx="3445955" cy="67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15575" r="37455" b="8711"/>
          <a:stretch/>
        </p:blipFill>
        <p:spPr bwMode="auto">
          <a:xfrm>
            <a:off x="2825921" y="1346336"/>
            <a:ext cx="5726410" cy="494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1" t="15441" r="78731" b="72426"/>
          <a:stretch/>
        </p:blipFill>
        <p:spPr bwMode="auto">
          <a:xfrm>
            <a:off x="833718" y="1788459"/>
            <a:ext cx="1116106" cy="88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535216" y="297651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dirty="0" smtClean="0"/>
              <a:t>Resulting reforms and private sector savings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63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639310"/>
            <a:ext cx="8490857" cy="563562"/>
          </a:xfrm>
        </p:spPr>
        <p:txBody>
          <a:bodyPr/>
          <a:lstStyle/>
          <a:p>
            <a:r>
              <a:rPr lang="en-AU" dirty="0" smtClean="0"/>
              <a:t>Lessons from the maritime sector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2D3C8-70B5-48AB-9677-4493E4F6365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9867153"/>
              </p:ext>
            </p:extLst>
          </p:nvPr>
        </p:nvGraphicFramePr>
        <p:xfrm>
          <a:off x="342900" y="1397000"/>
          <a:ext cx="85090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8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2"/>
          <p:cNvSpPr>
            <a:spLocks noGrp="1"/>
          </p:cNvSpPr>
          <p:nvPr>
            <p:ph type="ctrTitle"/>
          </p:nvPr>
        </p:nvSpPr>
        <p:spPr>
          <a:xfrm>
            <a:off x="2624328" y="3332666"/>
            <a:ext cx="6519672" cy="2212848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>Transport Regulation: </a:t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Lessons from the Maritime Sector</a:t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/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Competition Advocacy Forum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82626" y="6271480"/>
            <a:ext cx="150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May 2015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4" y="392798"/>
            <a:ext cx="3445955" cy="67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16" y="459015"/>
            <a:ext cx="9144000" cy="825500"/>
          </a:xfrm>
        </p:spPr>
        <p:txBody>
          <a:bodyPr/>
          <a:lstStyle/>
          <a:p>
            <a:r>
              <a:rPr lang="en-AU" dirty="0" smtClean="0"/>
              <a:t>Domestic shipping regulation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6" name="Freeform 5"/>
          <p:cNvSpPr/>
          <p:nvPr/>
        </p:nvSpPr>
        <p:spPr bwMode="auto">
          <a:xfrm>
            <a:off x="1456266" y="1760688"/>
            <a:ext cx="6291944" cy="4557485"/>
          </a:xfrm>
          <a:custGeom>
            <a:avLst/>
            <a:gdLst>
              <a:gd name="connsiteX0" fmla="*/ 4523620 w 6291944"/>
              <a:gd name="connsiteY0" fmla="*/ 135467 h 4557485"/>
              <a:gd name="connsiteX1" fmla="*/ 3565677 w 6291944"/>
              <a:gd name="connsiteY1" fmla="*/ 1035352 h 4557485"/>
              <a:gd name="connsiteX2" fmla="*/ 4131734 w 6291944"/>
              <a:gd name="connsiteY2" fmla="*/ 2181981 h 4557485"/>
              <a:gd name="connsiteX3" fmla="*/ 3057677 w 6291944"/>
              <a:gd name="connsiteY3" fmla="*/ 2878667 h 4557485"/>
              <a:gd name="connsiteX4" fmla="*/ 1199848 w 6291944"/>
              <a:gd name="connsiteY4" fmla="*/ 2240038 h 4557485"/>
              <a:gd name="connsiteX5" fmla="*/ 183848 w 6291944"/>
              <a:gd name="connsiteY5" fmla="*/ 3633409 h 4557485"/>
              <a:gd name="connsiteX6" fmla="*/ 2302934 w 6291944"/>
              <a:gd name="connsiteY6" fmla="*/ 4344609 h 4557485"/>
              <a:gd name="connsiteX7" fmla="*/ 5350934 w 6291944"/>
              <a:gd name="connsiteY7" fmla="*/ 4141409 h 4557485"/>
              <a:gd name="connsiteX8" fmla="*/ 6149220 w 6291944"/>
              <a:gd name="connsiteY8" fmla="*/ 1848152 h 4557485"/>
              <a:gd name="connsiteX9" fmla="*/ 4523620 w 6291944"/>
              <a:gd name="connsiteY9" fmla="*/ 135467 h 455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91944" h="4557485">
                <a:moveTo>
                  <a:pt x="4523620" y="135467"/>
                </a:moveTo>
                <a:cubicBezTo>
                  <a:pt x="4093030" y="0"/>
                  <a:pt x="3630991" y="694266"/>
                  <a:pt x="3565677" y="1035352"/>
                </a:cubicBezTo>
                <a:cubicBezTo>
                  <a:pt x="3500363" y="1376438"/>
                  <a:pt x="4216401" y="1874762"/>
                  <a:pt x="4131734" y="2181981"/>
                </a:cubicBezTo>
                <a:cubicBezTo>
                  <a:pt x="4047067" y="2489200"/>
                  <a:pt x="3546325" y="2868991"/>
                  <a:pt x="3057677" y="2878667"/>
                </a:cubicBezTo>
                <a:cubicBezTo>
                  <a:pt x="2569029" y="2888343"/>
                  <a:pt x="1678819" y="2114248"/>
                  <a:pt x="1199848" y="2240038"/>
                </a:cubicBezTo>
                <a:cubicBezTo>
                  <a:pt x="720877" y="2365828"/>
                  <a:pt x="0" y="3282647"/>
                  <a:pt x="183848" y="3633409"/>
                </a:cubicBezTo>
                <a:cubicBezTo>
                  <a:pt x="367696" y="3984171"/>
                  <a:pt x="1441753" y="4259942"/>
                  <a:pt x="2302934" y="4344609"/>
                </a:cubicBezTo>
                <a:cubicBezTo>
                  <a:pt x="3164115" y="4429276"/>
                  <a:pt x="4709886" y="4557485"/>
                  <a:pt x="5350934" y="4141409"/>
                </a:cubicBezTo>
                <a:cubicBezTo>
                  <a:pt x="5991982" y="3725333"/>
                  <a:pt x="6291944" y="2515809"/>
                  <a:pt x="6149220" y="1848152"/>
                </a:cubicBezTo>
                <a:cubicBezTo>
                  <a:pt x="6006496" y="1180495"/>
                  <a:pt x="4954210" y="270934"/>
                  <a:pt x="4523620" y="135467"/>
                </a:cubicBez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AU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459" y="1233722"/>
            <a:ext cx="7112000" cy="1422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255486" y="1284515"/>
            <a:ext cx="7112000" cy="1422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AU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0379490"/>
              </p:ext>
            </p:extLst>
          </p:nvPr>
        </p:nvGraphicFramePr>
        <p:xfrm>
          <a:off x="1790700" y="1821548"/>
          <a:ext cx="5583602" cy="370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1"/>
          <p:cNvGrpSpPr/>
          <p:nvPr/>
        </p:nvGrpSpPr>
        <p:grpSpPr>
          <a:xfrm>
            <a:off x="767701" y="1537540"/>
            <a:ext cx="3330000" cy="1967660"/>
            <a:chOff x="1199500" y="3018971"/>
            <a:chExt cx="3330000" cy="2140858"/>
          </a:xfrm>
        </p:grpSpPr>
        <p:sp>
          <p:nvSpPr>
            <p:cNvPr id="12" name="TextBox 11"/>
            <p:cNvSpPr txBox="1"/>
            <p:nvPr/>
          </p:nvSpPr>
          <p:spPr>
            <a:xfrm>
              <a:off x="1199500" y="3018971"/>
              <a:ext cx="3330000" cy="46445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buNone/>
              </a:pPr>
              <a:r>
                <a:rPr lang="en-AU" sz="2000" u="sng" dirty="0" smtClean="0">
                  <a:solidFill>
                    <a:schemeClr val="bg1"/>
                  </a:solidFill>
                </a:rPr>
                <a:t>Maritime Industry Authority</a:t>
              </a:r>
              <a:endParaRPr lang="en-AU" sz="2000" u="sng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99500" y="3505199"/>
              <a:ext cx="3330000" cy="16546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buNone/>
              </a:pPr>
              <a:r>
                <a:rPr lang="en-AU" sz="2000" dirty="0" smtClean="0">
                  <a:solidFill>
                    <a:schemeClr val="accent1">
                      <a:lumMod val="50000"/>
                    </a:schemeClr>
                  </a:solidFill>
                </a:rPr>
                <a:t>Vessel licensing</a:t>
              </a:r>
              <a:endParaRPr lang="en-AU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5608480" y="2430169"/>
            <a:ext cx="3316514" cy="1609262"/>
            <a:chOff x="4924493" y="3040742"/>
            <a:chExt cx="3316514" cy="2140859"/>
          </a:xfrm>
        </p:grpSpPr>
        <p:sp>
          <p:nvSpPr>
            <p:cNvPr id="11" name="TextBox 10"/>
            <p:cNvSpPr txBox="1"/>
            <p:nvPr/>
          </p:nvSpPr>
          <p:spPr>
            <a:xfrm>
              <a:off x="4924493" y="3040742"/>
              <a:ext cx="3316514" cy="47171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buNone/>
              </a:pPr>
              <a:r>
                <a:rPr lang="en-AU" sz="2000" u="sng" dirty="0" smtClean="0">
                  <a:solidFill>
                    <a:schemeClr val="bg1"/>
                  </a:solidFill>
                </a:rPr>
                <a:t>Philippine Ports Authority LIBERALIZATION</a:t>
              </a:r>
              <a:endParaRPr lang="en-AU" sz="2000" u="sng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24493" y="3526971"/>
              <a:ext cx="3316514" cy="16546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buNone/>
              </a:pPr>
              <a:r>
                <a:rPr lang="en-AU" sz="2000" dirty="0" smtClean="0">
                  <a:solidFill>
                    <a:schemeClr val="accent1">
                      <a:lumMod val="50000"/>
                    </a:schemeClr>
                  </a:solidFill>
                </a:rPr>
                <a:t>Port regulation</a:t>
              </a:r>
              <a:endParaRPr lang="en-AU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oup 22"/>
          <p:cNvGrpSpPr/>
          <p:nvPr/>
        </p:nvGrpSpPr>
        <p:grpSpPr>
          <a:xfrm>
            <a:off x="2005854" y="4571027"/>
            <a:ext cx="3316514" cy="1734267"/>
            <a:chOff x="4924493" y="3040742"/>
            <a:chExt cx="3316514" cy="2142544"/>
          </a:xfrm>
        </p:grpSpPr>
        <p:sp>
          <p:nvSpPr>
            <p:cNvPr id="16" name="TextBox 15"/>
            <p:cNvSpPr txBox="1"/>
            <p:nvPr/>
          </p:nvSpPr>
          <p:spPr>
            <a:xfrm>
              <a:off x="4924493" y="3040742"/>
              <a:ext cx="3316514" cy="47171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buNone/>
              </a:pPr>
              <a:r>
                <a:rPr lang="en-AU" sz="2000" u="sng" dirty="0" smtClean="0">
                  <a:solidFill>
                    <a:schemeClr val="bg1"/>
                  </a:solidFill>
                </a:rPr>
                <a:t>Coast Guard</a:t>
              </a:r>
              <a:endParaRPr lang="en-AU" sz="2000" u="sng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24493" y="3528657"/>
              <a:ext cx="3316514" cy="16546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buNone/>
              </a:pPr>
              <a:r>
                <a:rPr lang="en-AU" sz="2000" dirty="0" smtClean="0">
                  <a:solidFill>
                    <a:schemeClr val="accent1">
                      <a:lumMod val="50000"/>
                    </a:schemeClr>
                  </a:solidFill>
                </a:rPr>
                <a:t>Vessel safety</a:t>
              </a:r>
              <a:endParaRPr lang="en-AU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2118" y="6360102"/>
            <a:ext cx="288032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A2D3C8-70B5-48AB-9677-4493E4F6365A}" type="slidenum">
              <a:rPr lang="en-US" sz="100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" name="Circular Arrow 23"/>
          <p:cNvSpPr/>
          <p:nvPr/>
        </p:nvSpPr>
        <p:spPr>
          <a:xfrm rot="1122199">
            <a:off x="4410636" y="1114130"/>
            <a:ext cx="2084294" cy="1661583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ircular Arrow 25"/>
          <p:cNvSpPr/>
          <p:nvPr/>
        </p:nvSpPr>
        <p:spPr>
          <a:xfrm rot="8541926">
            <a:off x="5415447" y="4122061"/>
            <a:ext cx="2084294" cy="1661583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ular Arrow 26"/>
          <p:cNvSpPr/>
          <p:nvPr/>
        </p:nvSpPr>
        <p:spPr>
          <a:xfrm rot="15212357">
            <a:off x="414119" y="3744040"/>
            <a:ext cx="2084294" cy="1661583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41" y="2457349"/>
            <a:ext cx="796430" cy="8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Bild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3"/>
          <a:stretch>
            <a:fillRect/>
          </a:stretch>
        </p:blipFill>
        <p:spPr bwMode="auto">
          <a:xfrm>
            <a:off x="6788234" y="3123934"/>
            <a:ext cx="1208086" cy="101473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Bild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" b="9686"/>
          <a:stretch/>
        </p:blipFill>
        <p:spPr bwMode="auto">
          <a:xfrm>
            <a:off x="3214128" y="5325890"/>
            <a:ext cx="985133" cy="957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9169"/>
            <a:ext cx="7772400" cy="563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RA 9295 – Domestic Shipping Act of 2004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79010"/>
            <a:ext cx="8272211" cy="407879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MARINA authorizes domestic shipping companies to operate, given safety and economic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Shipping rates are fully deregulated, provided that effective competition is fostered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Monitoring of shipping operations to ensure public interests are protected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Create rules for monopolized routes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7304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>
            <a:endCxn id="7" idx="0"/>
          </p:cNvCxnSpPr>
          <p:nvPr/>
        </p:nvCxnSpPr>
        <p:spPr bwMode="auto">
          <a:xfrm flipH="1">
            <a:off x="468003" y="3843266"/>
            <a:ext cx="19506" cy="5446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57" y="364300"/>
            <a:ext cx="7772400" cy="563562"/>
          </a:xfrm>
        </p:spPr>
        <p:txBody>
          <a:bodyPr/>
          <a:lstStyle/>
          <a:p>
            <a:r>
              <a:rPr lang="en-US" dirty="0" smtClean="0"/>
              <a:t>World Bank Group and DOTC: Encouraging greater competition in domestic shipping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709934"/>
              </p:ext>
            </p:extLst>
          </p:nvPr>
        </p:nvGraphicFramePr>
        <p:xfrm>
          <a:off x="130626" y="332000"/>
          <a:ext cx="6818086" cy="428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118" y="6488892"/>
            <a:ext cx="288032" cy="215900"/>
          </a:xfrm>
        </p:spPr>
        <p:txBody>
          <a:bodyPr/>
          <a:lstStyle/>
          <a:p>
            <a:pPr>
              <a:defRPr/>
            </a:pPr>
            <a:fld id="{2AA2D3C8-70B5-48AB-9677-4493E4F636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17833548"/>
              </p:ext>
            </p:extLst>
          </p:nvPr>
        </p:nvGraphicFramePr>
        <p:xfrm>
          <a:off x="79719" y="4387868"/>
          <a:ext cx="776569" cy="176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8" name="Diagram 57"/>
          <p:cNvGraphicFramePr/>
          <p:nvPr>
            <p:extLst>
              <p:ext uri="{D42A27DB-BD31-4B8C-83A1-F6EECF244321}">
                <p14:modId xmlns:p14="http://schemas.microsoft.com/office/powerpoint/2010/main" val="185001029"/>
              </p:ext>
            </p:extLst>
          </p:nvPr>
        </p:nvGraphicFramePr>
        <p:xfrm>
          <a:off x="3784039" y="3966964"/>
          <a:ext cx="776569" cy="176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59" name="Straight Connector 58"/>
          <p:cNvCxnSpPr/>
          <p:nvPr/>
        </p:nvCxnSpPr>
        <p:spPr bwMode="auto">
          <a:xfrm>
            <a:off x="3602663" y="3966957"/>
            <a:ext cx="558818" cy="39913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1" name="Diagram 60"/>
          <p:cNvGraphicFramePr/>
          <p:nvPr>
            <p:extLst>
              <p:ext uri="{D42A27DB-BD31-4B8C-83A1-F6EECF244321}">
                <p14:modId xmlns:p14="http://schemas.microsoft.com/office/powerpoint/2010/main" val="4127502383"/>
              </p:ext>
            </p:extLst>
          </p:nvPr>
        </p:nvGraphicFramePr>
        <p:xfrm>
          <a:off x="4618597" y="4206448"/>
          <a:ext cx="776569" cy="176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62" name="Straight Connector 61"/>
          <p:cNvCxnSpPr/>
          <p:nvPr/>
        </p:nvCxnSpPr>
        <p:spPr bwMode="auto">
          <a:xfrm>
            <a:off x="4981579" y="3953309"/>
            <a:ext cx="0" cy="42005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3689767" y="4242725"/>
            <a:ext cx="232227" cy="2612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-111" charset="0"/>
                <a:ea typeface="Times New Roman" pitchFamily="-111" charset="0"/>
                <a:cs typeface="Times New Roman" pitchFamily="-111" charset="0"/>
              </a:rPr>
              <a:t>6</a:t>
            </a: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524341" y="4206439"/>
            <a:ext cx="232227" cy="2612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Trebuchet MS" pitchFamily="-111" charset="0"/>
                <a:ea typeface="Times New Roman" pitchFamily="-111" charset="0"/>
                <a:cs typeface="Times New Roman" pitchFamily="-111" charset="0"/>
              </a:rPr>
              <a:t>7</a:t>
            </a: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2083439742"/>
              </p:ext>
            </p:extLst>
          </p:nvPr>
        </p:nvGraphicFramePr>
        <p:xfrm>
          <a:off x="5885474" y="3946066"/>
          <a:ext cx="776569" cy="176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cxnSp>
        <p:nvCxnSpPr>
          <p:cNvPr id="41" name="Straight Connector 40"/>
          <p:cNvCxnSpPr/>
          <p:nvPr/>
        </p:nvCxnSpPr>
        <p:spPr bwMode="auto">
          <a:xfrm>
            <a:off x="6306436" y="3967822"/>
            <a:ext cx="7278" cy="39914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43168210"/>
              </p:ext>
            </p:extLst>
          </p:nvPr>
        </p:nvGraphicFramePr>
        <p:xfrm>
          <a:off x="993694" y="4074240"/>
          <a:ext cx="2699639" cy="193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cxnSp>
        <p:nvCxnSpPr>
          <p:cNvPr id="20" name="Straight Connector 19"/>
          <p:cNvCxnSpPr/>
          <p:nvPr/>
        </p:nvCxnSpPr>
        <p:spPr bwMode="auto">
          <a:xfrm>
            <a:off x="1254953" y="4147467"/>
            <a:ext cx="2293257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3546395" y="4149281"/>
            <a:ext cx="1" cy="21771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321779" y="4154727"/>
            <a:ext cx="1" cy="21771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1267703" y="4147473"/>
            <a:ext cx="1" cy="21771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2042393" y="3915249"/>
            <a:ext cx="1" cy="21771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2837010" y="4256330"/>
            <a:ext cx="232227" cy="2612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Trebuchet MS" pitchFamily="-111" charset="0"/>
                <a:ea typeface="Times New Roman" pitchFamily="-111" charset="0"/>
                <a:cs typeface="Times New Roman" pitchFamily="-111" charset="0"/>
              </a:rPr>
              <a:t>5</a:t>
            </a: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01573" y="4766138"/>
            <a:ext cx="232227" cy="2612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Trebuchet MS" pitchFamily="-111" charset="0"/>
                <a:ea typeface="Times New Roman" pitchFamily="-111" charset="0"/>
                <a:cs typeface="Times New Roman" pitchFamily="-111" charset="0"/>
              </a:rPr>
              <a:t>3</a:t>
            </a: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907476" y="4297268"/>
            <a:ext cx="232227" cy="2612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001573" y="5310425"/>
            <a:ext cx="232227" cy="2612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Trebuchet MS" pitchFamily="-111" charset="0"/>
                <a:ea typeface="Times New Roman" pitchFamily="-111" charset="0"/>
                <a:cs typeface="Times New Roman" pitchFamily="-111" charset="0"/>
              </a:rPr>
              <a:t>4</a:t>
            </a: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0" y="4292612"/>
            <a:ext cx="232227" cy="2612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Trebuchet MS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21" y="4154727"/>
            <a:ext cx="2720897" cy="74204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60" y="1054040"/>
            <a:ext cx="1815084" cy="15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Bild 2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847" y="2888257"/>
            <a:ext cx="1350110" cy="140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Bild 19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9" t="53918" r="2757" b="25787"/>
          <a:stretch>
            <a:fillRect/>
          </a:stretch>
        </p:blipFill>
        <p:spPr bwMode="auto">
          <a:xfrm>
            <a:off x="7162152" y="5027396"/>
            <a:ext cx="1587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xplosion 2 7"/>
          <p:cNvSpPr/>
          <p:nvPr/>
        </p:nvSpPr>
        <p:spPr>
          <a:xfrm>
            <a:off x="7396843" y="4810191"/>
            <a:ext cx="1234114" cy="764589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>
            <a:endCxn id="7" idx="0"/>
          </p:cNvCxnSpPr>
          <p:nvPr/>
        </p:nvCxnSpPr>
        <p:spPr bwMode="auto">
          <a:xfrm flipH="1">
            <a:off x="468003" y="3843266"/>
            <a:ext cx="19506" cy="5446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57" y="364300"/>
            <a:ext cx="7772400" cy="563562"/>
          </a:xfrm>
        </p:spPr>
        <p:txBody>
          <a:bodyPr/>
          <a:lstStyle/>
          <a:p>
            <a:r>
              <a:rPr lang="en-US" dirty="0"/>
              <a:t>World Bank Group and DOTC: Encouraging greater competition in domestic shipping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524251"/>
              </p:ext>
            </p:extLst>
          </p:nvPr>
        </p:nvGraphicFramePr>
        <p:xfrm>
          <a:off x="130626" y="332000"/>
          <a:ext cx="6818086" cy="428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118" y="6488892"/>
            <a:ext cx="288032" cy="215900"/>
          </a:xfrm>
        </p:spPr>
        <p:txBody>
          <a:bodyPr/>
          <a:lstStyle/>
          <a:p>
            <a:pPr>
              <a:defRPr/>
            </a:pPr>
            <a:fld id="{2AA2D3C8-70B5-48AB-9677-4493E4F636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5672982"/>
              </p:ext>
            </p:extLst>
          </p:nvPr>
        </p:nvGraphicFramePr>
        <p:xfrm>
          <a:off x="79719" y="4387868"/>
          <a:ext cx="776569" cy="176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8" name="Diagram 57"/>
          <p:cNvGraphicFramePr/>
          <p:nvPr>
            <p:extLst>
              <p:ext uri="{D42A27DB-BD31-4B8C-83A1-F6EECF244321}">
                <p14:modId xmlns:p14="http://schemas.microsoft.com/office/powerpoint/2010/main" val="3686144692"/>
              </p:ext>
            </p:extLst>
          </p:nvPr>
        </p:nvGraphicFramePr>
        <p:xfrm>
          <a:off x="3784039" y="3966964"/>
          <a:ext cx="776569" cy="176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59" name="Straight Connector 58"/>
          <p:cNvCxnSpPr/>
          <p:nvPr/>
        </p:nvCxnSpPr>
        <p:spPr bwMode="auto">
          <a:xfrm>
            <a:off x="3602663" y="3966957"/>
            <a:ext cx="558818" cy="39913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1" name="Diagram 60"/>
          <p:cNvGraphicFramePr/>
          <p:nvPr>
            <p:extLst>
              <p:ext uri="{D42A27DB-BD31-4B8C-83A1-F6EECF244321}">
                <p14:modId xmlns:p14="http://schemas.microsoft.com/office/powerpoint/2010/main" val="3531597408"/>
              </p:ext>
            </p:extLst>
          </p:nvPr>
        </p:nvGraphicFramePr>
        <p:xfrm>
          <a:off x="4618597" y="4206448"/>
          <a:ext cx="776569" cy="176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62" name="Straight Connector 61"/>
          <p:cNvCxnSpPr/>
          <p:nvPr/>
        </p:nvCxnSpPr>
        <p:spPr bwMode="auto">
          <a:xfrm>
            <a:off x="4981579" y="3953309"/>
            <a:ext cx="0" cy="42005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3689767" y="4242725"/>
            <a:ext cx="232227" cy="2612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-111" charset="0"/>
                <a:ea typeface="Times New Roman" pitchFamily="-111" charset="0"/>
                <a:cs typeface="Times New Roman" pitchFamily="-111" charset="0"/>
              </a:rPr>
              <a:t>6</a:t>
            </a: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524341" y="4206439"/>
            <a:ext cx="232227" cy="2612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Trebuchet MS" pitchFamily="-111" charset="0"/>
                <a:ea typeface="Times New Roman" pitchFamily="-111" charset="0"/>
                <a:cs typeface="Times New Roman" pitchFamily="-111" charset="0"/>
              </a:rPr>
              <a:t>7</a:t>
            </a: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3158891184"/>
              </p:ext>
            </p:extLst>
          </p:nvPr>
        </p:nvGraphicFramePr>
        <p:xfrm>
          <a:off x="5885474" y="3946066"/>
          <a:ext cx="776569" cy="176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cxnSp>
        <p:nvCxnSpPr>
          <p:cNvPr id="41" name="Straight Connector 40"/>
          <p:cNvCxnSpPr/>
          <p:nvPr/>
        </p:nvCxnSpPr>
        <p:spPr bwMode="auto">
          <a:xfrm>
            <a:off x="6306436" y="3967822"/>
            <a:ext cx="7278" cy="39914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88881247"/>
              </p:ext>
            </p:extLst>
          </p:nvPr>
        </p:nvGraphicFramePr>
        <p:xfrm>
          <a:off x="993694" y="4074240"/>
          <a:ext cx="2699639" cy="193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cxnSp>
        <p:nvCxnSpPr>
          <p:cNvPr id="20" name="Straight Connector 19"/>
          <p:cNvCxnSpPr/>
          <p:nvPr/>
        </p:nvCxnSpPr>
        <p:spPr bwMode="auto">
          <a:xfrm>
            <a:off x="1254953" y="4147467"/>
            <a:ext cx="2293257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3546395" y="4149281"/>
            <a:ext cx="1" cy="21771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321779" y="4154727"/>
            <a:ext cx="1" cy="21771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1267703" y="4147473"/>
            <a:ext cx="1" cy="21771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2042393" y="3915249"/>
            <a:ext cx="1" cy="21771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2837010" y="4256330"/>
            <a:ext cx="232227" cy="2612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Trebuchet MS" pitchFamily="-111" charset="0"/>
                <a:ea typeface="Times New Roman" pitchFamily="-111" charset="0"/>
                <a:cs typeface="Times New Roman" pitchFamily="-111" charset="0"/>
              </a:rPr>
              <a:t>5</a:t>
            </a: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01573" y="4766138"/>
            <a:ext cx="232227" cy="2612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Trebuchet MS" pitchFamily="-111" charset="0"/>
                <a:ea typeface="Times New Roman" pitchFamily="-111" charset="0"/>
                <a:cs typeface="Times New Roman" pitchFamily="-111" charset="0"/>
              </a:rPr>
              <a:t>3</a:t>
            </a: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907476" y="4297268"/>
            <a:ext cx="232227" cy="2612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-111" charset="0"/>
                <a:ea typeface="Times New Roman" pitchFamily="-111" charset="0"/>
                <a:cs typeface="Times New Roman" pitchFamily="-111" charset="0"/>
              </a:rPr>
              <a:t>2</a:t>
            </a: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001573" y="5310425"/>
            <a:ext cx="232227" cy="2612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Trebuchet MS" pitchFamily="-111" charset="0"/>
                <a:ea typeface="Times New Roman" pitchFamily="-111" charset="0"/>
                <a:cs typeface="Times New Roman" pitchFamily="-111" charset="0"/>
              </a:rPr>
              <a:t>4</a:t>
            </a: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0" y="4292612"/>
            <a:ext cx="232227" cy="2612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Trebuchet MS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21" y="4154727"/>
            <a:ext cx="2720897" cy="74204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60" y="1054040"/>
            <a:ext cx="1815084" cy="15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Bild 2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847" y="2888257"/>
            <a:ext cx="1350110" cy="140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Bild 19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9" t="53918" r="2757" b="25787"/>
          <a:stretch>
            <a:fillRect/>
          </a:stretch>
        </p:blipFill>
        <p:spPr bwMode="auto">
          <a:xfrm>
            <a:off x="7162152" y="5027396"/>
            <a:ext cx="1587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xplosion 2 7"/>
          <p:cNvSpPr/>
          <p:nvPr/>
        </p:nvSpPr>
        <p:spPr>
          <a:xfrm>
            <a:off x="7396843" y="4810191"/>
            <a:ext cx="1234114" cy="764589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ESPWEL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FD0A8-CF0B-4044-8D39-B870DCB635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2" name="Picture 4" descr="C:\Users\rgalang\AppData\Local\Temp\notes522417\ESPWEL Flyer Front draf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-113748"/>
            <a:ext cx="9232900" cy="72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10255" r="3589" b="13338"/>
          <a:stretch>
            <a:fillRect/>
          </a:stretch>
        </p:blipFill>
        <p:spPr bwMode="auto">
          <a:xfrm>
            <a:off x="140677" y="1435100"/>
            <a:ext cx="8675077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el 1"/>
          <p:cNvSpPr>
            <a:spLocks noGrp="1"/>
          </p:cNvSpPr>
          <p:nvPr>
            <p:ph type="title"/>
          </p:nvPr>
        </p:nvSpPr>
        <p:spPr>
          <a:xfrm>
            <a:off x="140677" y="576263"/>
            <a:ext cx="8242789" cy="685800"/>
          </a:xfrm>
        </p:spPr>
        <p:txBody>
          <a:bodyPr/>
          <a:lstStyle/>
          <a:p>
            <a:r>
              <a:rPr lang="de-DE" dirty="0" smtClean="0"/>
              <a:t>Government collects lots of data but data is not converted into information for regulators</a:t>
            </a:r>
          </a:p>
        </p:txBody>
      </p:sp>
    </p:spTree>
    <p:extLst>
      <p:ext uri="{BB962C8B-B14F-4D97-AF65-F5344CB8AC3E}">
        <p14:creationId xmlns:p14="http://schemas.microsoft.com/office/powerpoint/2010/main" val="900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274864" y="407307"/>
            <a:ext cx="8496300" cy="576263"/>
          </a:xfrm>
        </p:spPr>
        <p:txBody>
          <a:bodyPr/>
          <a:lstStyle/>
          <a:p>
            <a:r>
              <a:rPr lang="de-DE" dirty="0" smtClean="0"/>
              <a:t>Turning data into useful information</a:t>
            </a:r>
          </a:p>
        </p:txBody>
      </p:sp>
      <p:sp>
        <p:nvSpPr>
          <p:cNvPr id="2662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C034BE1-4288-45B6-9DA4-09EE192D5767}" type="slidenum">
              <a:rPr lang="de-DE" sz="900"/>
              <a:pPr/>
              <a:t>8</a:t>
            </a:fld>
            <a:endParaRPr lang="de-DE" sz="90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436394"/>
              </p:ext>
            </p:extLst>
          </p:nvPr>
        </p:nvGraphicFramePr>
        <p:xfrm>
          <a:off x="521677" y="1102625"/>
          <a:ext cx="8100647" cy="4987932"/>
        </p:xfrm>
        <a:graphic>
          <a:graphicData uri="http://schemas.openxmlformats.org/drawingml/2006/table">
            <a:tbl>
              <a:tblPr/>
              <a:tblGrid>
                <a:gridCol w="2778369"/>
                <a:gridCol w="1770185"/>
                <a:gridCol w="1453662"/>
                <a:gridCol w="797169"/>
                <a:gridCol w="1301262"/>
              </a:tblGrid>
              <a:tr h="53219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Categories and 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Data can be provided by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Data-Needs 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Actual Data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Data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9FB9"/>
                    </a:solidFill>
                  </a:tcPr>
                </a:tc>
              </a:tr>
              <a:tr h="53219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Type of data 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or first Datacheck by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FRANCHISING SERVICE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source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Reason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9FB9"/>
                    </a:solidFill>
                  </a:tcPr>
                </a:tc>
              </a:tr>
              <a:tr h="29913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13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Shipping line/Operator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19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Name Shipping line 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(SEC) Domestic Office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Yes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 Hand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CPC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19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Name of CPC Grantee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Yes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 Hand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Amendment of CPC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13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Address Shipping Line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Domestic Office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Yes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 Hand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CPC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13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Number of Ships operated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Domestic Office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Yes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 Hand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CPC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19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Pricipal Place of Business/office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(SEC) Domestic Office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Yes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 Hand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CPC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13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Type of Legal Entity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Domestic Office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Yes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 Hand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CPC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13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Type of Business Operation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Domestic Office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Yes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 Hand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CPC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19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Company´s Number of Years in Operation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Domestic Office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Yes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 Hand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CPC</a:t>
                      </a:r>
                    </a:p>
                  </a:txBody>
                  <a:tcPr marL="11723" marR="11723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7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568318"/>
            <a:ext cx="8267700" cy="563562"/>
          </a:xfrm>
        </p:spPr>
        <p:txBody>
          <a:bodyPr/>
          <a:lstStyle/>
          <a:p>
            <a:r>
              <a:rPr lang="de-DE" dirty="0" smtClean="0"/>
              <a:t>Need for greater policy coordination across sector regulators</a:t>
            </a:r>
            <a:endParaRPr lang="de-DE" dirty="0"/>
          </a:p>
        </p:txBody>
      </p:sp>
      <p:grpSp>
        <p:nvGrpSpPr>
          <p:cNvPr id="51" name="Gruppierung 50"/>
          <p:cNvGrpSpPr/>
          <p:nvPr/>
        </p:nvGrpSpPr>
        <p:grpSpPr>
          <a:xfrm>
            <a:off x="444500" y="1663699"/>
            <a:ext cx="8407400" cy="4381501"/>
            <a:chOff x="444500" y="1663699"/>
            <a:chExt cx="8407400" cy="4381501"/>
          </a:xfrm>
        </p:grpSpPr>
        <p:sp>
          <p:nvSpPr>
            <p:cNvPr id="28" name="Bogen 2"/>
            <p:cNvSpPr>
              <a:spLocks/>
            </p:cNvSpPr>
            <p:nvPr/>
          </p:nvSpPr>
          <p:spPr bwMode="auto">
            <a:xfrm>
              <a:off x="2006950" y="3467957"/>
              <a:ext cx="5230370" cy="186767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00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-1" y="21599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-1" y="21599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35000">
              <a:solidFill>
                <a:srgbClr val="DEE2E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1576877" y="5179870"/>
              <a:ext cx="878968" cy="32594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6836208" y="5179870"/>
              <a:ext cx="845664" cy="33747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1035305" y="5465429"/>
              <a:ext cx="7172210" cy="579771"/>
            </a:xfrm>
            <a:prstGeom prst="rect">
              <a:avLst/>
            </a:prstGeom>
            <a:solidFill>
              <a:srgbClr val="000066"/>
            </a:solidFill>
            <a:ln w="635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8D9FB9">
                  <a:alpha val="74998"/>
                </a:srgbClr>
              </a:outerShdw>
            </a:effectLst>
          </p:spPr>
          <p:txBody>
            <a:bodyPr wrap="none" lIns="72000" tIns="0" rIns="0" bIns="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 flipH="1">
              <a:off x="1180110" y="5578841"/>
              <a:ext cx="688115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Joint Agency-Project to </a:t>
              </a:r>
              <a:r>
                <a:rPr lang="de-DE" sz="1600" kern="0" dirty="0" smtClean="0">
                  <a:solidFill>
                    <a:srgbClr val="FFFFFF"/>
                  </a:solidFill>
                  <a:latin typeface="Arial" charset="0"/>
                  <a:ea typeface="MS PGothic" charset="0"/>
                  <a:cs typeface="MS PGothic" charset="0"/>
                </a:rPr>
                <a:t>promote information sharing and joint policymaking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1665209" y="3401613"/>
              <a:ext cx="1446606" cy="1439333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4" name="Oval 35"/>
            <p:cNvSpPr>
              <a:spLocks noChangeArrowheads="1"/>
            </p:cNvSpPr>
            <p:nvPr/>
          </p:nvSpPr>
          <p:spPr bwMode="auto">
            <a:xfrm>
              <a:off x="1765124" y="3499683"/>
              <a:ext cx="1248223" cy="124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pic>
          <p:nvPicPr>
            <p:cNvPr id="35" name="Bild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819" y="3700152"/>
              <a:ext cx="796430" cy="88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3898107" y="2746848"/>
              <a:ext cx="1446606" cy="1439333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3998023" y="2846362"/>
              <a:ext cx="1248223" cy="124174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pic>
          <p:nvPicPr>
            <p:cNvPr id="38" name="Bild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63" b="9686"/>
            <a:stretch/>
          </p:blipFill>
          <p:spPr bwMode="auto">
            <a:xfrm>
              <a:off x="4097010" y="2966935"/>
              <a:ext cx="985133" cy="95763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6132455" y="3401613"/>
              <a:ext cx="1446605" cy="1439333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auto">
            <a:xfrm>
              <a:off x="6232370" y="3499683"/>
              <a:ext cx="1248223" cy="124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pic>
          <p:nvPicPr>
            <p:cNvPr id="41" name="Bild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353"/>
            <a:stretch>
              <a:fillRect/>
            </a:stretch>
          </p:blipFill>
          <p:spPr bwMode="auto">
            <a:xfrm>
              <a:off x="6265706" y="3597475"/>
              <a:ext cx="1208086" cy="101473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Bild 41"/>
            <p:cNvPicPr>
              <a:picLocks noChangeAspect="1"/>
            </p:cNvPicPr>
            <p:nvPr/>
          </p:nvPicPr>
          <p:blipFill rotWithShape="1">
            <a:blip r:embed="rId5">
              <a:duotone>
                <a:srgbClr val="000066">
                  <a:shade val="45000"/>
                  <a:satMod val="135000"/>
                </a:srgbClr>
                <a:prstClr val="white"/>
              </a:duotone>
            </a:blip>
            <a:srcRect b="36000"/>
            <a:stretch/>
          </p:blipFill>
          <p:spPr>
            <a:xfrm>
              <a:off x="3728870" y="4676283"/>
              <a:ext cx="1970253" cy="779969"/>
            </a:xfrm>
            <a:prstGeom prst="rect">
              <a:avLst/>
            </a:prstGeom>
          </p:spPr>
        </p:pic>
        <p:sp>
          <p:nvSpPr>
            <p:cNvPr id="43" name="Textfeld 42"/>
            <p:cNvSpPr txBox="1"/>
            <p:nvPr/>
          </p:nvSpPr>
          <p:spPr>
            <a:xfrm>
              <a:off x="444500" y="2426353"/>
              <a:ext cx="2299510" cy="1015663"/>
            </a:xfrm>
            <a:prstGeom prst="rect">
              <a:avLst/>
            </a:prstGeom>
            <a:solidFill>
              <a:srgbClr val="FFFFFF"/>
            </a:solidFill>
            <a:ln w="5715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MARINA-Focus: Monitoring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Challenge: 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regional data updates with 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complete data 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input - from office to a shared database</a:t>
              </a: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3466587" y="1663699"/>
              <a:ext cx="2298062" cy="971999"/>
            </a:xfrm>
            <a:prstGeom prst="rect">
              <a:avLst/>
            </a:prstGeom>
            <a:solidFill>
              <a:srgbClr val="FFFFFF"/>
            </a:solidFill>
            <a:ln w="5715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200" b="1">
                  <a:solidFill>
                    <a:srgbClr val="000000"/>
                  </a:solidFill>
                </a:defRPr>
              </a:lvl1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PCG-Focus: </a:t>
              </a:r>
              <a:r>
                <a:rPr kumimoji="0" lang="de-DE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Safety</a:t>
              </a:r>
              <a:endPara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Challenge: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implementing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a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tracking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system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and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work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procedures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-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from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paper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to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e-data</a:t>
              </a:r>
              <a:endPara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6553838" y="2426353"/>
              <a:ext cx="2298062" cy="1015663"/>
            </a:xfrm>
            <a:prstGeom prst="rect">
              <a:avLst/>
            </a:prstGeom>
            <a:solidFill>
              <a:srgbClr val="FFFFFF"/>
            </a:solidFill>
            <a:ln w="5715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200" b="1">
                  <a:solidFill>
                    <a:srgbClr val="000000"/>
                  </a:solidFill>
                </a:defRPr>
              </a:lvl1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PPA-Focus: </a:t>
              </a:r>
              <a:r>
                <a:rPr kumimoji="0" lang="de-DE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Control</a:t>
              </a:r>
              <a:endPara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Challenge: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finding and closing electronic and encoding data </a:t>
              </a:r>
              <a:r>
                <a:rPr lang="de-DE" b="0" kern="0" dirty="0" smtClean="0">
                  <a:latin typeface="Arial"/>
                  <a:ea typeface="ＭＳ Ｐゴシック"/>
                  <a:cs typeface="+mn-cs"/>
                </a:rPr>
                <a:t>issues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- improving the validity of data</a:t>
              </a:r>
            </a:p>
          </p:txBody>
        </p:sp>
        <p:sp>
          <p:nvSpPr>
            <p:cNvPr id="46" name="Nach rechts gekrümmter Pfeil 45"/>
            <p:cNvSpPr/>
            <p:nvPr/>
          </p:nvSpPr>
          <p:spPr bwMode="auto">
            <a:xfrm>
              <a:off x="1270340" y="3397973"/>
              <a:ext cx="328708" cy="915808"/>
            </a:xfrm>
            <a:prstGeom prst="curvedRightArrow">
              <a:avLst/>
            </a:prstGeom>
            <a:solidFill>
              <a:srgbClr val="C0C0C0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MS PGothic" charset="0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MS PGothic" charset="0"/>
              </a:endParaRPr>
            </a:p>
          </p:txBody>
        </p:sp>
        <p:sp>
          <p:nvSpPr>
            <p:cNvPr id="47" name="Nach links gekrümmter Pfeil 46"/>
            <p:cNvSpPr/>
            <p:nvPr/>
          </p:nvSpPr>
          <p:spPr bwMode="auto">
            <a:xfrm>
              <a:off x="7632189" y="3397973"/>
              <a:ext cx="327260" cy="915808"/>
            </a:xfrm>
            <a:prstGeom prst="curvedLeftArrow">
              <a:avLst/>
            </a:prstGeom>
            <a:solidFill>
              <a:srgbClr val="C0C0C0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MS PGothic" charset="0"/>
              </a:endParaRPr>
            </a:p>
          </p:txBody>
        </p:sp>
        <p:sp>
          <p:nvSpPr>
            <p:cNvPr id="48" name="Nach rechts gekrümmter Pfeil 47"/>
            <p:cNvSpPr/>
            <p:nvPr/>
          </p:nvSpPr>
          <p:spPr bwMode="auto">
            <a:xfrm>
              <a:off x="3997219" y="2535764"/>
              <a:ext cx="328709" cy="392283"/>
            </a:xfrm>
            <a:prstGeom prst="curvedRightArrow">
              <a:avLst>
                <a:gd name="adj1" fmla="val 25000"/>
                <a:gd name="adj2" fmla="val 50000"/>
                <a:gd name="adj3" fmla="val 48182"/>
              </a:avLst>
            </a:prstGeom>
            <a:solidFill>
              <a:srgbClr val="C0C0C0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MS PGothic" charset="0"/>
              </a:endParaRPr>
            </a:p>
          </p:txBody>
        </p:sp>
        <p:sp>
          <p:nvSpPr>
            <p:cNvPr id="49" name="Nach links gekrümmter Pfeil 48"/>
            <p:cNvSpPr/>
            <p:nvPr/>
          </p:nvSpPr>
          <p:spPr bwMode="auto">
            <a:xfrm>
              <a:off x="4992762" y="2535764"/>
              <a:ext cx="328708" cy="392283"/>
            </a:xfrm>
            <a:prstGeom prst="curvedLeftArrow">
              <a:avLst/>
            </a:prstGeom>
            <a:solidFill>
              <a:srgbClr val="C0C0C0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MS P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06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BG Slide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13429</TotalTime>
  <Words>660</Words>
  <Application>Microsoft Office PowerPoint</Application>
  <PresentationFormat>On-screen Show (4:3)</PresentationFormat>
  <Paragraphs>172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WBG Slide</vt:lpstr>
      <vt:lpstr>Transport Regulation:  Lessons from the Maritime Sector  Competition Advocacy Forum</vt:lpstr>
      <vt:lpstr>Domestic shipping regulation </vt:lpstr>
      <vt:lpstr>RA 9295 – Domestic Shipping Act of 2004</vt:lpstr>
      <vt:lpstr>World Bank Group and DOTC: Encouraging greater competition in domestic shipping</vt:lpstr>
      <vt:lpstr>World Bank Group and DOTC: Encouraging greater competition in domestic shipping</vt:lpstr>
      <vt:lpstr>ESPWEL</vt:lpstr>
      <vt:lpstr>Government collects lots of data but data is not converted into information for regulators</vt:lpstr>
      <vt:lpstr>Turning data into useful information</vt:lpstr>
      <vt:lpstr>Need for greater policy coordination across sector regulators</vt:lpstr>
      <vt:lpstr>PowerPoint Presentation</vt:lpstr>
      <vt:lpstr>Lessons from the maritime sector</vt:lpstr>
      <vt:lpstr>Transport Regulation:  Lessons from the Maritime Sector  Competition Advocacy Forum</vt:lpstr>
    </vt:vector>
  </TitlesOfParts>
  <Company>Rivia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*</dc:creator>
  <dc:description>Presentation Template;_x000d_
Version 001;_x000d_
2012-11-16;</dc:description>
  <cp:lastModifiedBy>GIZ</cp:lastModifiedBy>
  <cp:revision>475</cp:revision>
  <cp:lastPrinted>2014-07-14T02:47:19Z</cp:lastPrinted>
  <dcterms:created xsi:type="dcterms:W3CDTF">2012-11-07T14:44:50Z</dcterms:created>
  <dcterms:modified xsi:type="dcterms:W3CDTF">2015-05-05T03:10:23Z</dcterms:modified>
</cp:coreProperties>
</file>